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7" r:id="rId5"/>
    <p:sldId id="257" r:id="rId6"/>
    <p:sldId id="261" r:id="rId7"/>
    <p:sldId id="272" r:id="rId8"/>
    <p:sldId id="276" r:id="rId9"/>
    <p:sldId id="27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5154CA-E48A-43F2-A538-7E8D97BC62E1}" v="43" dt="2024-12-06T18:01:03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e Soumountha" userId="5e52486a-99d2-4d56-99fd-0e60ce6ed5df" providerId="ADAL" clId="{EB5154CA-E48A-43F2-A538-7E8D97BC62E1}"/>
    <pc:docChg chg="undo redo custSel addSld delSld modSld modMainMaster">
      <pc:chgData name="Charlee Soumountha" userId="5e52486a-99d2-4d56-99fd-0e60ce6ed5df" providerId="ADAL" clId="{EB5154CA-E48A-43F2-A538-7E8D97BC62E1}" dt="2024-12-06T18:03:06.044" v="380" actId="20577"/>
      <pc:docMkLst>
        <pc:docMk/>
      </pc:docMkLst>
      <pc:sldChg chg="modSp mod">
        <pc:chgData name="Charlee Soumountha" userId="5e52486a-99d2-4d56-99fd-0e60ce6ed5df" providerId="ADAL" clId="{EB5154CA-E48A-43F2-A538-7E8D97BC62E1}" dt="2024-12-06T18:03:06.044" v="380" actId="20577"/>
        <pc:sldMkLst>
          <pc:docMk/>
          <pc:sldMk cId="1224305104" sldId="277"/>
        </pc:sldMkLst>
        <pc:spChg chg="mod">
          <ac:chgData name="Charlee Soumountha" userId="5e52486a-99d2-4d56-99fd-0e60ce6ed5df" providerId="ADAL" clId="{EB5154CA-E48A-43F2-A538-7E8D97BC62E1}" dt="2024-12-06T18:03:06.044" v="380" actId="20577"/>
          <ac:spMkLst>
            <pc:docMk/>
            <pc:sldMk cId="1224305104" sldId="277"/>
            <ac:spMk id="3" creationId="{37F04A0D-2F67-E38F-299A-8FB43DE444A8}"/>
          </ac:spMkLst>
        </pc:spChg>
      </pc:sldChg>
      <pc:sldChg chg="modSp mod">
        <pc:chgData name="Charlee Soumountha" userId="5e52486a-99d2-4d56-99fd-0e60ce6ed5df" providerId="ADAL" clId="{EB5154CA-E48A-43F2-A538-7E8D97BC62E1}" dt="2024-12-06T16:59:48.227" v="5" actId="27636"/>
        <pc:sldMkLst>
          <pc:docMk/>
          <pc:sldMk cId="1541405353" sldId="278"/>
        </pc:sldMkLst>
        <pc:spChg chg="mod">
          <ac:chgData name="Charlee Soumountha" userId="5e52486a-99d2-4d56-99fd-0e60ce6ed5df" providerId="ADAL" clId="{EB5154CA-E48A-43F2-A538-7E8D97BC62E1}" dt="2024-12-06T16:59:48.226" v="4" actId="27636"/>
          <ac:spMkLst>
            <pc:docMk/>
            <pc:sldMk cId="1541405353" sldId="278"/>
            <ac:spMk id="3" creationId="{2E808C99-E22A-DC37-F69F-860C504D11B6}"/>
          </ac:spMkLst>
        </pc:spChg>
        <pc:spChg chg="mod">
          <ac:chgData name="Charlee Soumountha" userId="5e52486a-99d2-4d56-99fd-0e60ce6ed5df" providerId="ADAL" clId="{EB5154CA-E48A-43F2-A538-7E8D97BC62E1}" dt="2024-12-06T16:59:48.226" v="3" actId="27636"/>
          <ac:spMkLst>
            <pc:docMk/>
            <pc:sldMk cId="1541405353" sldId="278"/>
            <ac:spMk id="5" creationId="{77861818-58D5-EE32-7BB4-95AB61603DA6}"/>
          </ac:spMkLst>
        </pc:spChg>
        <pc:spChg chg="mod">
          <ac:chgData name="Charlee Soumountha" userId="5e52486a-99d2-4d56-99fd-0e60ce6ed5df" providerId="ADAL" clId="{EB5154CA-E48A-43F2-A538-7E8D97BC62E1}" dt="2024-12-06T16:59:48.218" v="1" actId="27636"/>
          <ac:spMkLst>
            <pc:docMk/>
            <pc:sldMk cId="1541405353" sldId="278"/>
            <ac:spMk id="7" creationId="{4041826E-A041-8E27-872F-4BE5F8E38334}"/>
          </ac:spMkLst>
        </pc:spChg>
        <pc:spChg chg="mod">
          <ac:chgData name="Charlee Soumountha" userId="5e52486a-99d2-4d56-99fd-0e60ce6ed5df" providerId="ADAL" clId="{EB5154CA-E48A-43F2-A538-7E8D97BC62E1}" dt="2024-12-06T16:59:48.224" v="2" actId="27636"/>
          <ac:spMkLst>
            <pc:docMk/>
            <pc:sldMk cId="1541405353" sldId="278"/>
            <ac:spMk id="9" creationId="{388687DD-2971-AAB0-8536-795ED5DCD636}"/>
          </ac:spMkLst>
        </pc:spChg>
        <pc:spChg chg="mod">
          <ac:chgData name="Charlee Soumountha" userId="5e52486a-99d2-4d56-99fd-0e60ce6ed5df" providerId="ADAL" clId="{EB5154CA-E48A-43F2-A538-7E8D97BC62E1}" dt="2024-12-06T16:59:48.227" v="5" actId="27636"/>
          <ac:spMkLst>
            <pc:docMk/>
            <pc:sldMk cId="1541405353" sldId="278"/>
            <ac:spMk id="11" creationId="{E75A23BD-3AF2-E398-F5C8-675844C39950}"/>
          </ac:spMkLst>
        </pc:spChg>
      </pc:sldChg>
      <pc:sldChg chg="modSp new del mod">
        <pc:chgData name="Charlee Soumountha" userId="5e52486a-99d2-4d56-99fd-0e60ce6ed5df" providerId="ADAL" clId="{EB5154CA-E48A-43F2-A538-7E8D97BC62E1}" dt="2024-12-06T17:46:17.879" v="250" actId="2696"/>
        <pc:sldMkLst>
          <pc:docMk/>
          <pc:sldMk cId="3410259297" sldId="279"/>
        </pc:sldMkLst>
        <pc:spChg chg="mod">
          <ac:chgData name="Charlee Soumountha" userId="5e52486a-99d2-4d56-99fd-0e60ce6ed5df" providerId="ADAL" clId="{EB5154CA-E48A-43F2-A538-7E8D97BC62E1}" dt="2024-12-06T17:05:36.685" v="68" actId="20577"/>
          <ac:spMkLst>
            <pc:docMk/>
            <pc:sldMk cId="3410259297" sldId="279"/>
            <ac:spMk id="3" creationId="{FB4422A7-CFA2-50F6-644F-3AB2D29D2D96}"/>
          </ac:spMkLst>
        </pc:spChg>
        <pc:spChg chg="mod">
          <ac:chgData name="Charlee Soumountha" userId="5e52486a-99d2-4d56-99fd-0e60ce6ed5df" providerId="ADAL" clId="{EB5154CA-E48A-43F2-A538-7E8D97BC62E1}" dt="2024-12-06T17:06:23.611" v="249" actId="27636"/>
          <ac:spMkLst>
            <pc:docMk/>
            <pc:sldMk cId="3410259297" sldId="279"/>
            <ac:spMk id="4" creationId="{EA86FEAF-312C-CFFA-03A9-09799182BBDF}"/>
          </ac:spMkLst>
        </pc:spChg>
      </pc:sldChg>
      <pc:sldMasterChg chg="modSldLayout">
        <pc:chgData name="Charlee Soumountha" userId="5e52486a-99d2-4d56-99fd-0e60ce6ed5df" providerId="ADAL" clId="{EB5154CA-E48A-43F2-A538-7E8D97BC62E1}" dt="2024-12-06T18:00:48.455" v="343" actId="6559"/>
        <pc:sldMasterMkLst>
          <pc:docMk/>
          <pc:sldMasterMk cId="2230354413" sldId="2147483648"/>
        </pc:sldMasterMkLst>
        <pc:sldLayoutChg chg="modSp">
          <pc:chgData name="Charlee Soumountha" userId="5e52486a-99d2-4d56-99fd-0e60ce6ed5df" providerId="ADAL" clId="{EB5154CA-E48A-43F2-A538-7E8D97BC62E1}" dt="2024-12-06T16:59:54.332" v="6" actId="6559"/>
          <pc:sldLayoutMkLst>
            <pc:docMk/>
            <pc:sldMasterMk cId="2230354413" sldId="2147483648"/>
            <pc:sldLayoutMk cId="1931262585" sldId="2147483649"/>
          </pc:sldLayoutMkLst>
          <pc:spChg chg="mod">
            <ac:chgData name="Charlee Soumountha" userId="5e52486a-99d2-4d56-99fd-0e60ce6ed5df" providerId="ADAL" clId="{EB5154CA-E48A-43F2-A538-7E8D97BC62E1}" dt="2024-12-06T16:59:48.139" v="0" actId="6559"/>
            <ac:spMkLst>
              <pc:docMk/>
              <pc:sldMasterMk cId="2230354413" sldId="2147483648"/>
              <pc:sldLayoutMk cId="1931262585" sldId="2147483649"/>
              <ac:spMk id="33" creationId="{81E898A6-F78A-69B7-F933-883CE7D500C7}"/>
            </ac:spMkLst>
          </pc:spChg>
          <pc:spChg chg="mod">
            <ac:chgData name="Charlee Soumountha" userId="5e52486a-99d2-4d56-99fd-0e60ce6ed5df" providerId="ADAL" clId="{EB5154CA-E48A-43F2-A538-7E8D97BC62E1}" dt="2024-12-06T16:59:54.332" v="6" actId="6559"/>
            <ac:spMkLst>
              <pc:docMk/>
              <pc:sldMasterMk cId="2230354413" sldId="2147483648"/>
              <pc:sldLayoutMk cId="1931262585" sldId="2147483649"/>
              <ac:spMk id="37" creationId="{A9626F9B-A190-FED7-0764-B4734CAB2787}"/>
            </ac:spMkLst>
          </pc:spChg>
        </pc:sldLayoutChg>
        <pc:sldLayoutChg chg="delSp modSp mod">
          <pc:chgData name="Charlee Soumountha" userId="5e52486a-99d2-4d56-99fd-0e60ce6ed5df" providerId="ADAL" clId="{EB5154CA-E48A-43F2-A538-7E8D97BC62E1}" dt="2024-12-06T17:04:06.509" v="17" actId="478"/>
          <pc:sldLayoutMkLst>
            <pc:docMk/>
            <pc:sldMasterMk cId="2230354413" sldId="2147483648"/>
            <pc:sldLayoutMk cId="3049169817" sldId="2147483650"/>
          </pc:sldLayoutMkLst>
          <pc:spChg chg="del mod">
            <ac:chgData name="Charlee Soumountha" userId="5e52486a-99d2-4d56-99fd-0e60ce6ed5df" providerId="ADAL" clId="{EB5154CA-E48A-43F2-A538-7E8D97BC62E1}" dt="2024-12-06T17:04:06.509" v="17" actId="478"/>
            <ac:spMkLst>
              <pc:docMk/>
              <pc:sldMasterMk cId="2230354413" sldId="2147483648"/>
              <pc:sldLayoutMk cId="3049169817" sldId="2147483650"/>
              <ac:spMk id="3" creationId="{7D8F2877-41E0-6FA2-78B5-D150D38D8DD0}"/>
            </ac:spMkLst>
          </pc:spChg>
          <pc:spChg chg="mod">
            <ac:chgData name="Charlee Soumountha" userId="5e52486a-99d2-4d56-99fd-0e60ce6ed5df" providerId="ADAL" clId="{EB5154CA-E48A-43F2-A538-7E8D97BC62E1}" dt="2024-12-06T17:02:20.169" v="15" actId="6559"/>
            <ac:spMkLst>
              <pc:docMk/>
              <pc:sldMasterMk cId="2230354413" sldId="2147483648"/>
              <pc:sldLayoutMk cId="3049169817" sldId="2147483650"/>
              <ac:spMk id="26" creationId="{E0E26AFC-9A93-1E2E-2EC8-C9F40BA101D6}"/>
            </ac:spMkLst>
          </pc:spChg>
        </pc:sldLayoutChg>
        <pc:sldLayoutChg chg="modSp">
          <pc:chgData name="Charlee Soumountha" userId="5e52486a-99d2-4d56-99fd-0e60ce6ed5df" providerId="ADAL" clId="{EB5154CA-E48A-43F2-A538-7E8D97BC62E1}" dt="2024-12-06T17:00:26.991" v="8" actId="6559"/>
          <pc:sldLayoutMkLst>
            <pc:docMk/>
            <pc:sldMasterMk cId="2230354413" sldId="2147483648"/>
            <pc:sldLayoutMk cId="2230801950" sldId="2147483651"/>
          </pc:sldLayoutMkLst>
          <pc:spChg chg="mod">
            <ac:chgData name="Charlee Soumountha" userId="5e52486a-99d2-4d56-99fd-0e60ce6ed5df" providerId="ADAL" clId="{EB5154CA-E48A-43F2-A538-7E8D97BC62E1}" dt="2024-12-06T17:00:26.991" v="8" actId="6559"/>
            <ac:spMkLst>
              <pc:docMk/>
              <pc:sldMasterMk cId="2230354413" sldId="2147483648"/>
              <pc:sldLayoutMk cId="2230801950" sldId="2147483651"/>
              <ac:spMk id="25" creationId="{C70407EF-4DAF-7CB5-B058-7F5E17D2DEFC}"/>
            </ac:spMkLst>
          </pc:spChg>
        </pc:sldLayoutChg>
        <pc:sldLayoutChg chg="delSp modSp mod">
          <pc:chgData name="Charlee Soumountha" userId="5e52486a-99d2-4d56-99fd-0e60ce6ed5df" providerId="ADAL" clId="{EB5154CA-E48A-43F2-A538-7E8D97BC62E1}" dt="2024-12-06T17:49:24.681" v="264" actId="478"/>
          <pc:sldLayoutMkLst>
            <pc:docMk/>
            <pc:sldMasterMk cId="2230354413" sldId="2147483648"/>
            <pc:sldLayoutMk cId="3783227645" sldId="2147483652"/>
          </pc:sldLayoutMkLst>
          <pc:spChg chg="mod">
            <ac:chgData name="Charlee Soumountha" userId="5e52486a-99d2-4d56-99fd-0e60ce6ed5df" providerId="ADAL" clId="{EB5154CA-E48A-43F2-A538-7E8D97BC62E1}" dt="2024-12-06T17:49:11.430" v="259" actId="6559"/>
            <ac:spMkLst>
              <pc:docMk/>
              <pc:sldMasterMk cId="2230354413" sldId="2147483648"/>
              <pc:sldLayoutMk cId="3783227645" sldId="2147483652"/>
              <ac:spMk id="13" creationId="{AB1174BD-F2D9-4FAE-84CA-4C3998B35B19}"/>
            </ac:spMkLst>
          </pc:spChg>
          <pc:spChg chg="del">
            <ac:chgData name="Charlee Soumountha" userId="5e52486a-99d2-4d56-99fd-0e60ce6ed5df" providerId="ADAL" clId="{EB5154CA-E48A-43F2-A538-7E8D97BC62E1}" dt="2024-12-06T17:49:17.861" v="261" actId="478"/>
            <ac:spMkLst>
              <pc:docMk/>
              <pc:sldMasterMk cId="2230354413" sldId="2147483648"/>
              <pc:sldLayoutMk cId="3783227645" sldId="2147483652"/>
              <ac:spMk id="16" creationId="{941D29B1-E857-2C3B-9392-576CE54A78C8}"/>
            </ac:spMkLst>
          </pc:spChg>
          <pc:spChg chg="del">
            <ac:chgData name="Charlee Soumountha" userId="5e52486a-99d2-4d56-99fd-0e60ce6ed5df" providerId="ADAL" clId="{EB5154CA-E48A-43F2-A538-7E8D97BC62E1}" dt="2024-12-06T17:49:22.731" v="263" actId="478"/>
            <ac:spMkLst>
              <pc:docMk/>
              <pc:sldMasterMk cId="2230354413" sldId="2147483648"/>
              <pc:sldLayoutMk cId="3783227645" sldId="2147483652"/>
              <ac:spMk id="18" creationId="{56F724A7-0E34-E5FA-B417-13F203D38765}"/>
            </ac:spMkLst>
          </pc:spChg>
          <pc:spChg chg="del">
            <ac:chgData name="Charlee Soumountha" userId="5e52486a-99d2-4d56-99fd-0e60ce6ed5df" providerId="ADAL" clId="{EB5154CA-E48A-43F2-A538-7E8D97BC62E1}" dt="2024-12-06T17:49:24.681" v="264" actId="478"/>
            <ac:spMkLst>
              <pc:docMk/>
              <pc:sldMasterMk cId="2230354413" sldId="2147483648"/>
              <pc:sldLayoutMk cId="3783227645" sldId="2147483652"/>
              <ac:spMk id="21" creationId="{75A91D16-2D90-32D5-ABFD-9F8F1BD32A85}"/>
            </ac:spMkLst>
          </pc:spChg>
          <pc:spChg chg="del">
            <ac:chgData name="Charlee Soumountha" userId="5e52486a-99d2-4d56-99fd-0e60ce6ed5df" providerId="ADAL" clId="{EB5154CA-E48A-43F2-A538-7E8D97BC62E1}" dt="2024-12-06T17:49:16.145" v="260" actId="478"/>
            <ac:spMkLst>
              <pc:docMk/>
              <pc:sldMasterMk cId="2230354413" sldId="2147483648"/>
              <pc:sldLayoutMk cId="3783227645" sldId="2147483652"/>
              <ac:spMk id="27" creationId="{255619F4-DD5B-7553-93FD-B24CA698900D}"/>
            </ac:spMkLst>
          </pc:spChg>
          <pc:spChg chg="del">
            <ac:chgData name="Charlee Soumountha" userId="5e52486a-99d2-4d56-99fd-0e60ce6ed5df" providerId="ADAL" clId="{EB5154CA-E48A-43F2-A538-7E8D97BC62E1}" dt="2024-12-06T17:49:21.371" v="262" actId="478"/>
            <ac:spMkLst>
              <pc:docMk/>
              <pc:sldMasterMk cId="2230354413" sldId="2147483648"/>
              <pc:sldLayoutMk cId="3783227645" sldId="2147483652"/>
              <ac:spMk id="28" creationId="{B9A07610-08A7-8B9B-4BC3-7A87B444F0F3}"/>
            </ac:spMkLst>
          </pc:spChg>
        </pc:sldLayoutChg>
        <pc:sldLayoutChg chg="modSp mod">
          <pc:chgData name="Charlee Soumountha" userId="5e52486a-99d2-4d56-99fd-0e60ce6ed5df" providerId="ADAL" clId="{EB5154CA-E48A-43F2-A538-7E8D97BC62E1}" dt="2024-12-06T17:54:04.924" v="338" actId="1036"/>
          <pc:sldLayoutMkLst>
            <pc:docMk/>
            <pc:sldMasterMk cId="2230354413" sldId="2147483648"/>
            <pc:sldLayoutMk cId="2345670347" sldId="2147483653"/>
          </pc:sldLayoutMkLst>
          <pc:spChg chg="mod">
            <ac:chgData name="Charlee Soumountha" userId="5e52486a-99d2-4d56-99fd-0e60ce6ed5df" providerId="ADAL" clId="{EB5154CA-E48A-43F2-A538-7E8D97BC62E1}" dt="2024-12-06T17:49:55.886" v="265" actId="6559"/>
            <ac:spMkLst>
              <pc:docMk/>
              <pc:sldMasterMk cId="2230354413" sldId="2147483648"/>
              <pc:sldLayoutMk cId="2345670347" sldId="2147483653"/>
              <ac:spMk id="3" creationId="{115B82C0-42C9-30B2-12E0-5D7A10DB8811}"/>
            </ac:spMkLst>
          </pc:spChg>
          <pc:spChg chg="mod">
            <ac:chgData name="Charlee Soumountha" userId="5e52486a-99d2-4d56-99fd-0e60ce6ed5df" providerId="ADAL" clId="{EB5154CA-E48A-43F2-A538-7E8D97BC62E1}" dt="2024-12-06T17:51:26.837" v="266" actId="6559"/>
            <ac:spMkLst>
              <pc:docMk/>
              <pc:sldMasterMk cId="2230354413" sldId="2147483648"/>
              <pc:sldLayoutMk cId="2345670347" sldId="2147483653"/>
              <ac:spMk id="6" creationId="{93E0448A-43EC-D383-CDCB-FAAE419792D7}"/>
            </ac:spMkLst>
          </pc:spChg>
          <pc:spChg chg="mod">
            <ac:chgData name="Charlee Soumountha" userId="5e52486a-99d2-4d56-99fd-0e60ce6ed5df" providerId="ADAL" clId="{EB5154CA-E48A-43F2-A538-7E8D97BC62E1}" dt="2024-12-06T17:53:36.276" v="330" actId="14100"/>
            <ac:spMkLst>
              <pc:docMk/>
              <pc:sldMasterMk cId="2230354413" sldId="2147483648"/>
              <pc:sldLayoutMk cId="2345670347" sldId="2147483653"/>
              <ac:spMk id="20" creationId="{B61BA815-2F8A-ED43-77D6-731068A294F7}"/>
            </ac:spMkLst>
          </pc:spChg>
          <pc:spChg chg="mod">
            <ac:chgData name="Charlee Soumountha" userId="5e52486a-99d2-4d56-99fd-0e60ce6ed5df" providerId="ADAL" clId="{EB5154CA-E48A-43F2-A538-7E8D97BC62E1}" dt="2024-12-06T17:51:32.756" v="267" actId="6559"/>
            <ac:spMkLst>
              <pc:docMk/>
              <pc:sldMasterMk cId="2230354413" sldId="2147483648"/>
              <pc:sldLayoutMk cId="2345670347" sldId="2147483653"/>
              <ac:spMk id="26" creationId="{85A91E5A-184E-783C-99E2-07F761ABD810}"/>
            </ac:spMkLst>
          </pc:spChg>
          <pc:spChg chg="mod">
            <ac:chgData name="Charlee Soumountha" userId="5e52486a-99d2-4d56-99fd-0e60ce6ed5df" providerId="ADAL" clId="{EB5154CA-E48A-43F2-A538-7E8D97BC62E1}" dt="2024-12-06T17:51:40.369" v="269" actId="6559"/>
            <ac:spMkLst>
              <pc:docMk/>
              <pc:sldMasterMk cId="2230354413" sldId="2147483648"/>
              <pc:sldLayoutMk cId="2345670347" sldId="2147483653"/>
              <ac:spMk id="40" creationId="{98F36D87-EA0C-11BA-C789-75EEEEF0FE2E}"/>
            </ac:spMkLst>
          </pc:spChg>
          <pc:spChg chg="mod">
            <ac:chgData name="Charlee Soumountha" userId="5e52486a-99d2-4d56-99fd-0e60ce6ed5df" providerId="ADAL" clId="{EB5154CA-E48A-43F2-A538-7E8D97BC62E1}" dt="2024-12-06T17:54:04.924" v="338" actId="1036"/>
            <ac:spMkLst>
              <pc:docMk/>
              <pc:sldMasterMk cId="2230354413" sldId="2147483648"/>
              <pc:sldLayoutMk cId="2345670347" sldId="2147483653"/>
              <ac:spMk id="44" creationId="{9C9EE14A-B6CD-B585-F64F-7E39A459E20D}"/>
            </ac:spMkLst>
          </pc:spChg>
          <pc:grpChg chg="mod">
            <ac:chgData name="Charlee Soumountha" userId="5e52486a-99d2-4d56-99fd-0e60ce6ed5df" providerId="ADAL" clId="{EB5154CA-E48A-43F2-A538-7E8D97BC62E1}" dt="2024-12-06T17:54:04.924" v="338" actId="1036"/>
            <ac:grpSpMkLst>
              <pc:docMk/>
              <pc:sldMasterMk cId="2230354413" sldId="2147483648"/>
              <pc:sldLayoutMk cId="2345670347" sldId="2147483653"/>
              <ac:grpSpMk id="28" creationId="{26FBF23C-D0E0-BC4B-AB18-AA0C29335DB8}"/>
            </ac:grpSpMkLst>
          </pc:grpChg>
        </pc:sldLayoutChg>
        <pc:sldLayoutChg chg="modSp">
          <pc:chgData name="Charlee Soumountha" userId="5e52486a-99d2-4d56-99fd-0e60ce6ed5df" providerId="ADAL" clId="{EB5154CA-E48A-43F2-A538-7E8D97BC62E1}" dt="2024-12-06T17:01:02.567" v="10" actId="6559"/>
          <pc:sldLayoutMkLst>
            <pc:docMk/>
            <pc:sldMasterMk cId="2230354413" sldId="2147483648"/>
            <pc:sldLayoutMk cId="2189385060" sldId="2147483655"/>
          </pc:sldLayoutMkLst>
          <pc:spChg chg="mod">
            <ac:chgData name="Charlee Soumountha" userId="5e52486a-99d2-4d56-99fd-0e60ce6ed5df" providerId="ADAL" clId="{EB5154CA-E48A-43F2-A538-7E8D97BC62E1}" dt="2024-12-06T17:01:02.567" v="10" actId="6559"/>
            <ac:spMkLst>
              <pc:docMk/>
              <pc:sldMasterMk cId="2230354413" sldId="2147483648"/>
              <pc:sldLayoutMk cId="2189385060" sldId="2147483655"/>
              <ac:spMk id="7" creationId="{5C377A32-6CB8-EDB8-1E31-3E3EF35C0378}"/>
            </ac:spMkLst>
          </pc:spChg>
        </pc:sldLayoutChg>
        <pc:sldLayoutChg chg="modSp">
          <pc:chgData name="Charlee Soumountha" userId="5e52486a-99d2-4d56-99fd-0e60ce6ed5df" providerId="ADAL" clId="{EB5154CA-E48A-43F2-A538-7E8D97BC62E1}" dt="2024-12-06T17:54:33.809" v="339" actId="6559"/>
          <pc:sldLayoutMkLst>
            <pc:docMk/>
            <pc:sldMasterMk cId="2230354413" sldId="2147483648"/>
            <pc:sldLayoutMk cId="2016342113" sldId="2147483663"/>
          </pc:sldLayoutMkLst>
          <pc:spChg chg="mod">
            <ac:chgData name="Charlee Soumountha" userId="5e52486a-99d2-4d56-99fd-0e60ce6ed5df" providerId="ADAL" clId="{EB5154CA-E48A-43F2-A538-7E8D97BC62E1}" dt="2024-12-06T17:54:33.809" v="339" actId="6559"/>
            <ac:spMkLst>
              <pc:docMk/>
              <pc:sldMasterMk cId="2230354413" sldId="2147483648"/>
              <pc:sldLayoutMk cId="2016342113" sldId="2147483663"/>
              <ac:spMk id="6" creationId="{93E0448A-43EC-D383-CDCB-FAAE419792D7}"/>
            </ac:spMkLst>
          </pc:spChg>
          <pc:spChg chg="mod">
            <ac:chgData name="Charlee Soumountha" userId="5e52486a-99d2-4d56-99fd-0e60ce6ed5df" providerId="ADAL" clId="{EB5154CA-E48A-43F2-A538-7E8D97BC62E1}" dt="2024-12-06T17:54:33.809" v="339" actId="6559"/>
            <ac:spMkLst>
              <pc:docMk/>
              <pc:sldMasterMk cId="2230354413" sldId="2147483648"/>
              <pc:sldLayoutMk cId="2016342113" sldId="2147483663"/>
              <ac:spMk id="10" creationId="{48A3D777-1961-CED8-60A6-8B6C047C19B5}"/>
            </ac:spMkLst>
          </pc:spChg>
          <pc:spChg chg="mod">
            <ac:chgData name="Charlee Soumountha" userId="5e52486a-99d2-4d56-99fd-0e60ce6ed5df" providerId="ADAL" clId="{EB5154CA-E48A-43F2-A538-7E8D97BC62E1}" dt="2024-12-06T17:54:33.809" v="339" actId="6559"/>
            <ac:spMkLst>
              <pc:docMk/>
              <pc:sldMasterMk cId="2230354413" sldId="2147483648"/>
              <pc:sldLayoutMk cId="2016342113" sldId="2147483663"/>
              <ac:spMk id="13" creationId="{3D62847A-ABCC-06AE-0A07-F40D54C1DF7B}"/>
            </ac:spMkLst>
          </pc:spChg>
          <pc:spChg chg="mod">
            <ac:chgData name="Charlee Soumountha" userId="5e52486a-99d2-4d56-99fd-0e60ce6ed5df" providerId="ADAL" clId="{EB5154CA-E48A-43F2-A538-7E8D97BC62E1}" dt="2024-12-06T17:54:33.809" v="339" actId="6559"/>
            <ac:spMkLst>
              <pc:docMk/>
              <pc:sldMasterMk cId="2230354413" sldId="2147483648"/>
              <pc:sldLayoutMk cId="2016342113" sldId="2147483663"/>
              <ac:spMk id="16" creationId="{8B32A899-C938-AAAC-5BFE-24E77266655C}"/>
            </ac:spMkLst>
          </pc:spChg>
        </pc:sldLayoutChg>
        <pc:sldLayoutChg chg="modSp">
          <pc:chgData name="Charlee Soumountha" userId="5e52486a-99d2-4d56-99fd-0e60ce6ed5df" providerId="ADAL" clId="{EB5154CA-E48A-43F2-A538-7E8D97BC62E1}" dt="2024-12-06T17:55:11.369" v="340" actId="6559"/>
          <pc:sldLayoutMkLst>
            <pc:docMk/>
            <pc:sldMasterMk cId="2230354413" sldId="2147483648"/>
            <pc:sldLayoutMk cId="1477871453" sldId="2147483664"/>
          </pc:sldLayoutMkLst>
          <pc:spChg chg="mod">
            <ac:chgData name="Charlee Soumountha" userId="5e52486a-99d2-4d56-99fd-0e60ce6ed5df" providerId="ADAL" clId="{EB5154CA-E48A-43F2-A538-7E8D97BC62E1}" dt="2024-12-06T17:55:11.369" v="340" actId="6559"/>
            <ac:spMkLst>
              <pc:docMk/>
              <pc:sldMasterMk cId="2230354413" sldId="2147483648"/>
              <pc:sldLayoutMk cId="1477871453" sldId="2147483664"/>
              <ac:spMk id="6" creationId="{93E0448A-43EC-D383-CDCB-FAAE419792D7}"/>
            </ac:spMkLst>
          </pc:spChg>
          <pc:spChg chg="mod">
            <ac:chgData name="Charlee Soumountha" userId="5e52486a-99d2-4d56-99fd-0e60ce6ed5df" providerId="ADAL" clId="{EB5154CA-E48A-43F2-A538-7E8D97BC62E1}" dt="2024-12-06T17:55:11.369" v="340" actId="6559"/>
            <ac:spMkLst>
              <pc:docMk/>
              <pc:sldMasterMk cId="2230354413" sldId="2147483648"/>
              <pc:sldLayoutMk cId="1477871453" sldId="2147483664"/>
              <ac:spMk id="10" creationId="{48A3D777-1961-CED8-60A6-8B6C047C19B5}"/>
            </ac:spMkLst>
          </pc:spChg>
          <pc:spChg chg="mod">
            <ac:chgData name="Charlee Soumountha" userId="5e52486a-99d2-4d56-99fd-0e60ce6ed5df" providerId="ADAL" clId="{EB5154CA-E48A-43F2-A538-7E8D97BC62E1}" dt="2024-12-06T17:55:11.369" v="340" actId="6559"/>
            <ac:spMkLst>
              <pc:docMk/>
              <pc:sldMasterMk cId="2230354413" sldId="2147483648"/>
              <pc:sldLayoutMk cId="1477871453" sldId="2147483664"/>
              <ac:spMk id="13" creationId="{3D62847A-ABCC-06AE-0A07-F40D54C1DF7B}"/>
            </ac:spMkLst>
          </pc:spChg>
          <pc:spChg chg="mod">
            <ac:chgData name="Charlee Soumountha" userId="5e52486a-99d2-4d56-99fd-0e60ce6ed5df" providerId="ADAL" clId="{EB5154CA-E48A-43F2-A538-7E8D97BC62E1}" dt="2024-12-06T17:55:11.369" v="340" actId="6559"/>
            <ac:spMkLst>
              <pc:docMk/>
              <pc:sldMasterMk cId="2230354413" sldId="2147483648"/>
              <pc:sldLayoutMk cId="1477871453" sldId="2147483664"/>
              <ac:spMk id="16" creationId="{8B32A899-C938-AAAC-5BFE-24E77266655C}"/>
            </ac:spMkLst>
          </pc:spChg>
        </pc:sldLayoutChg>
        <pc:sldLayoutChg chg="addSp delSp modSp mod">
          <pc:chgData name="Charlee Soumountha" userId="5e52486a-99d2-4d56-99fd-0e60ce6ed5df" providerId="ADAL" clId="{EB5154CA-E48A-43F2-A538-7E8D97BC62E1}" dt="2024-12-06T17:48:17.529" v="258" actId="478"/>
          <pc:sldLayoutMkLst>
            <pc:docMk/>
            <pc:sldMasterMk cId="2230354413" sldId="2147483648"/>
            <pc:sldLayoutMk cId="1652112786" sldId="2147483666"/>
          </pc:sldLayoutMkLst>
          <pc:spChg chg="mod">
            <ac:chgData name="Charlee Soumountha" userId="5e52486a-99d2-4d56-99fd-0e60ce6ed5df" providerId="ADAL" clId="{EB5154CA-E48A-43F2-A538-7E8D97BC62E1}" dt="2024-12-06T17:46:53.651" v="251" actId="6559"/>
            <ac:spMkLst>
              <pc:docMk/>
              <pc:sldMasterMk cId="2230354413" sldId="2147483648"/>
              <pc:sldLayoutMk cId="1652112786" sldId="2147483666"/>
              <ac:spMk id="13" creationId="{AB1174BD-F2D9-4FAE-84CA-4C3998B35B19}"/>
            </ac:spMkLst>
          </pc:spChg>
          <pc:spChg chg="add del">
            <ac:chgData name="Charlee Soumountha" userId="5e52486a-99d2-4d56-99fd-0e60ce6ed5df" providerId="ADAL" clId="{EB5154CA-E48A-43F2-A538-7E8D97BC62E1}" dt="2024-12-06T17:48:06.478" v="255" actId="478"/>
            <ac:spMkLst>
              <pc:docMk/>
              <pc:sldMasterMk cId="2230354413" sldId="2147483648"/>
              <pc:sldLayoutMk cId="1652112786" sldId="2147483666"/>
              <ac:spMk id="16" creationId="{941D29B1-E857-2C3B-9392-576CE54A78C8}"/>
            </ac:spMkLst>
          </pc:spChg>
          <pc:spChg chg="del">
            <ac:chgData name="Charlee Soumountha" userId="5e52486a-99d2-4d56-99fd-0e60ce6ed5df" providerId="ADAL" clId="{EB5154CA-E48A-43F2-A538-7E8D97BC62E1}" dt="2024-12-06T17:48:11.021" v="257" actId="478"/>
            <ac:spMkLst>
              <pc:docMk/>
              <pc:sldMasterMk cId="2230354413" sldId="2147483648"/>
              <pc:sldLayoutMk cId="1652112786" sldId="2147483666"/>
              <ac:spMk id="18" creationId="{56F724A7-0E34-E5FA-B417-13F203D38765}"/>
            </ac:spMkLst>
          </pc:spChg>
          <pc:spChg chg="del">
            <ac:chgData name="Charlee Soumountha" userId="5e52486a-99d2-4d56-99fd-0e60ce6ed5df" providerId="ADAL" clId="{EB5154CA-E48A-43F2-A538-7E8D97BC62E1}" dt="2024-12-06T17:48:17.529" v="258" actId="478"/>
            <ac:spMkLst>
              <pc:docMk/>
              <pc:sldMasterMk cId="2230354413" sldId="2147483648"/>
              <pc:sldLayoutMk cId="1652112786" sldId="2147483666"/>
              <ac:spMk id="21" creationId="{75A91D16-2D90-32D5-ABFD-9F8F1BD32A85}"/>
            </ac:spMkLst>
          </pc:spChg>
          <pc:spChg chg="del">
            <ac:chgData name="Charlee Soumountha" userId="5e52486a-99d2-4d56-99fd-0e60ce6ed5df" providerId="ADAL" clId="{EB5154CA-E48A-43F2-A538-7E8D97BC62E1}" dt="2024-12-06T17:48:04.768" v="254" actId="478"/>
            <ac:spMkLst>
              <pc:docMk/>
              <pc:sldMasterMk cId="2230354413" sldId="2147483648"/>
              <pc:sldLayoutMk cId="1652112786" sldId="2147483666"/>
              <ac:spMk id="27" creationId="{255619F4-DD5B-7553-93FD-B24CA698900D}"/>
            </ac:spMkLst>
          </pc:spChg>
          <pc:spChg chg="del">
            <ac:chgData name="Charlee Soumountha" userId="5e52486a-99d2-4d56-99fd-0e60ce6ed5df" providerId="ADAL" clId="{EB5154CA-E48A-43F2-A538-7E8D97BC62E1}" dt="2024-12-06T17:48:09.226" v="256" actId="478"/>
            <ac:spMkLst>
              <pc:docMk/>
              <pc:sldMasterMk cId="2230354413" sldId="2147483648"/>
              <pc:sldLayoutMk cId="1652112786" sldId="2147483666"/>
              <ac:spMk id="28" creationId="{B9A07610-08A7-8B9B-4BC3-7A87B444F0F3}"/>
            </ac:spMkLst>
          </pc:spChg>
        </pc:sldLayoutChg>
        <pc:sldLayoutChg chg="modSp">
          <pc:chgData name="Charlee Soumountha" userId="5e52486a-99d2-4d56-99fd-0e60ce6ed5df" providerId="ADAL" clId="{EB5154CA-E48A-43F2-A538-7E8D97BC62E1}" dt="2024-12-06T17:59:17.519" v="341" actId="6559"/>
          <pc:sldLayoutMkLst>
            <pc:docMk/>
            <pc:sldMasterMk cId="2230354413" sldId="2147483648"/>
            <pc:sldLayoutMk cId="94874637" sldId="2147483667"/>
          </pc:sldLayoutMkLst>
          <pc:spChg chg="mod">
            <ac:chgData name="Charlee Soumountha" userId="5e52486a-99d2-4d56-99fd-0e60ce6ed5df" providerId="ADAL" clId="{EB5154CA-E48A-43F2-A538-7E8D97BC62E1}" dt="2024-12-06T17:59:17.519" v="341" actId="6559"/>
            <ac:spMkLst>
              <pc:docMk/>
              <pc:sldMasterMk cId="2230354413" sldId="2147483648"/>
              <pc:sldLayoutMk cId="94874637" sldId="2147483667"/>
              <ac:spMk id="31" creationId="{8B196335-5E44-DFB7-5CFB-1C0341F3B6FB}"/>
            </ac:spMkLst>
          </pc:spChg>
          <pc:spChg chg="mod">
            <ac:chgData name="Charlee Soumountha" userId="5e52486a-99d2-4d56-99fd-0e60ce6ed5df" providerId="ADAL" clId="{EB5154CA-E48A-43F2-A538-7E8D97BC62E1}" dt="2024-12-06T17:59:17.519" v="341" actId="6559"/>
            <ac:spMkLst>
              <pc:docMk/>
              <pc:sldMasterMk cId="2230354413" sldId="2147483648"/>
              <pc:sldLayoutMk cId="94874637" sldId="2147483667"/>
              <ac:spMk id="38" creationId="{08E167D3-5D9E-AE8E-999A-526183C35C04}"/>
            </ac:spMkLst>
          </pc:spChg>
          <pc:spChg chg="mod">
            <ac:chgData name="Charlee Soumountha" userId="5e52486a-99d2-4d56-99fd-0e60ce6ed5df" providerId="ADAL" clId="{EB5154CA-E48A-43F2-A538-7E8D97BC62E1}" dt="2024-12-06T17:59:17.519" v="341" actId="6559"/>
            <ac:spMkLst>
              <pc:docMk/>
              <pc:sldMasterMk cId="2230354413" sldId="2147483648"/>
              <pc:sldLayoutMk cId="94874637" sldId="2147483667"/>
              <ac:spMk id="40" creationId="{7E31FF44-BC54-445B-A303-B974C4B682AE}"/>
            </ac:spMkLst>
          </pc:spChg>
          <pc:spChg chg="mod">
            <ac:chgData name="Charlee Soumountha" userId="5e52486a-99d2-4d56-99fd-0e60ce6ed5df" providerId="ADAL" clId="{EB5154CA-E48A-43F2-A538-7E8D97BC62E1}" dt="2024-12-06T17:59:17.519" v="341" actId="6559"/>
            <ac:spMkLst>
              <pc:docMk/>
              <pc:sldMasterMk cId="2230354413" sldId="2147483648"/>
              <pc:sldLayoutMk cId="94874637" sldId="2147483667"/>
              <ac:spMk id="44" creationId="{FE042F1B-A22E-2971-FE1A-5ADA8730B50D}"/>
            </ac:spMkLst>
          </pc:spChg>
          <pc:spChg chg="mod">
            <ac:chgData name="Charlee Soumountha" userId="5e52486a-99d2-4d56-99fd-0e60ce6ed5df" providerId="ADAL" clId="{EB5154CA-E48A-43F2-A538-7E8D97BC62E1}" dt="2024-12-06T17:59:17.519" v="341" actId="6559"/>
            <ac:spMkLst>
              <pc:docMk/>
              <pc:sldMasterMk cId="2230354413" sldId="2147483648"/>
              <pc:sldLayoutMk cId="94874637" sldId="2147483667"/>
              <ac:spMk id="46" creationId="{23F7A14F-DC4B-D049-B7E0-784C18347C56}"/>
            </ac:spMkLst>
          </pc:spChg>
        </pc:sldLayoutChg>
        <pc:sldLayoutChg chg="modSp">
          <pc:chgData name="Charlee Soumountha" userId="5e52486a-99d2-4d56-99fd-0e60ce6ed5df" providerId="ADAL" clId="{EB5154CA-E48A-43F2-A538-7E8D97BC62E1}" dt="2024-12-06T18:00:05.599" v="342" actId="6559"/>
          <pc:sldLayoutMkLst>
            <pc:docMk/>
            <pc:sldMasterMk cId="2230354413" sldId="2147483648"/>
            <pc:sldLayoutMk cId="3834495650" sldId="2147483668"/>
          </pc:sldLayoutMkLst>
          <pc:spChg chg="mod">
            <ac:chgData name="Charlee Soumountha" userId="5e52486a-99d2-4d56-99fd-0e60ce6ed5df" providerId="ADAL" clId="{EB5154CA-E48A-43F2-A538-7E8D97BC62E1}" dt="2024-12-06T18:00:05.599" v="342" actId="6559"/>
            <ac:spMkLst>
              <pc:docMk/>
              <pc:sldMasterMk cId="2230354413" sldId="2147483648"/>
              <pc:sldLayoutMk cId="3834495650" sldId="2147483668"/>
              <ac:spMk id="31" creationId="{8B196335-5E44-DFB7-5CFB-1C0341F3B6FB}"/>
            </ac:spMkLst>
          </pc:spChg>
          <pc:spChg chg="mod">
            <ac:chgData name="Charlee Soumountha" userId="5e52486a-99d2-4d56-99fd-0e60ce6ed5df" providerId="ADAL" clId="{EB5154CA-E48A-43F2-A538-7E8D97BC62E1}" dt="2024-12-06T18:00:05.599" v="342" actId="6559"/>
            <ac:spMkLst>
              <pc:docMk/>
              <pc:sldMasterMk cId="2230354413" sldId="2147483648"/>
              <pc:sldLayoutMk cId="3834495650" sldId="2147483668"/>
              <ac:spMk id="38" creationId="{08E167D3-5D9E-AE8E-999A-526183C35C04}"/>
            </ac:spMkLst>
          </pc:spChg>
          <pc:spChg chg="mod">
            <ac:chgData name="Charlee Soumountha" userId="5e52486a-99d2-4d56-99fd-0e60ce6ed5df" providerId="ADAL" clId="{EB5154CA-E48A-43F2-A538-7E8D97BC62E1}" dt="2024-12-06T18:00:05.599" v="342" actId="6559"/>
            <ac:spMkLst>
              <pc:docMk/>
              <pc:sldMasterMk cId="2230354413" sldId="2147483648"/>
              <pc:sldLayoutMk cId="3834495650" sldId="2147483668"/>
              <ac:spMk id="40" creationId="{7E31FF44-BC54-445B-A303-B974C4B682AE}"/>
            </ac:spMkLst>
          </pc:spChg>
          <pc:spChg chg="mod">
            <ac:chgData name="Charlee Soumountha" userId="5e52486a-99d2-4d56-99fd-0e60ce6ed5df" providerId="ADAL" clId="{EB5154CA-E48A-43F2-A538-7E8D97BC62E1}" dt="2024-12-06T18:00:05.599" v="342" actId="6559"/>
            <ac:spMkLst>
              <pc:docMk/>
              <pc:sldMasterMk cId="2230354413" sldId="2147483648"/>
              <pc:sldLayoutMk cId="3834495650" sldId="2147483668"/>
              <ac:spMk id="42" creationId="{0EA7EF2B-F874-5016-4C5E-92BA71C501E2}"/>
            </ac:spMkLst>
          </pc:spChg>
          <pc:spChg chg="mod">
            <ac:chgData name="Charlee Soumountha" userId="5e52486a-99d2-4d56-99fd-0e60ce6ed5df" providerId="ADAL" clId="{EB5154CA-E48A-43F2-A538-7E8D97BC62E1}" dt="2024-12-06T18:00:05.599" v="342" actId="6559"/>
            <ac:spMkLst>
              <pc:docMk/>
              <pc:sldMasterMk cId="2230354413" sldId="2147483648"/>
              <pc:sldLayoutMk cId="3834495650" sldId="2147483668"/>
              <ac:spMk id="44" creationId="{FE042F1B-A22E-2971-FE1A-5ADA8730B50D}"/>
            </ac:spMkLst>
          </pc:spChg>
          <pc:spChg chg="mod">
            <ac:chgData name="Charlee Soumountha" userId="5e52486a-99d2-4d56-99fd-0e60ce6ed5df" providerId="ADAL" clId="{EB5154CA-E48A-43F2-A538-7E8D97BC62E1}" dt="2024-12-06T18:00:05.599" v="342" actId="6559"/>
            <ac:spMkLst>
              <pc:docMk/>
              <pc:sldMasterMk cId="2230354413" sldId="2147483648"/>
              <pc:sldLayoutMk cId="3834495650" sldId="2147483668"/>
              <ac:spMk id="46" creationId="{23F7A14F-DC4B-D049-B7E0-784C18347C56}"/>
            </ac:spMkLst>
          </pc:spChg>
          <pc:spChg chg="mod">
            <ac:chgData name="Charlee Soumountha" userId="5e52486a-99d2-4d56-99fd-0e60ce6ed5df" providerId="ADAL" clId="{EB5154CA-E48A-43F2-A538-7E8D97BC62E1}" dt="2024-12-06T18:00:05.599" v="342" actId="6559"/>
            <ac:spMkLst>
              <pc:docMk/>
              <pc:sldMasterMk cId="2230354413" sldId="2147483648"/>
              <pc:sldLayoutMk cId="3834495650" sldId="2147483668"/>
              <ac:spMk id="48" creationId="{2DD5A370-4F84-C832-72F0-99382B12C545}"/>
            </ac:spMkLst>
          </pc:spChg>
        </pc:sldLayoutChg>
        <pc:sldLayoutChg chg="modSp">
          <pc:chgData name="Charlee Soumountha" userId="5e52486a-99d2-4d56-99fd-0e60ce6ed5df" providerId="ADAL" clId="{EB5154CA-E48A-43F2-A538-7E8D97BC62E1}" dt="2024-12-06T17:01:21.265" v="11" actId="6559"/>
          <pc:sldLayoutMkLst>
            <pc:docMk/>
            <pc:sldMasterMk cId="2230354413" sldId="2147483648"/>
            <pc:sldLayoutMk cId="3605587543" sldId="2147483671"/>
          </pc:sldLayoutMkLst>
          <pc:spChg chg="mod">
            <ac:chgData name="Charlee Soumountha" userId="5e52486a-99d2-4d56-99fd-0e60ce6ed5df" providerId="ADAL" clId="{EB5154CA-E48A-43F2-A538-7E8D97BC62E1}" dt="2024-12-06T17:01:21.265" v="11" actId="6559"/>
            <ac:spMkLst>
              <pc:docMk/>
              <pc:sldMasterMk cId="2230354413" sldId="2147483648"/>
              <pc:sldLayoutMk cId="3605587543" sldId="2147483671"/>
              <ac:spMk id="2" creationId="{3DF316A0-EC83-3E05-BEF2-09588DCBE8D5}"/>
            </ac:spMkLst>
          </pc:spChg>
        </pc:sldLayoutChg>
        <pc:sldLayoutChg chg="modSp">
          <pc:chgData name="Charlee Soumountha" userId="5e52486a-99d2-4d56-99fd-0e60ce6ed5df" providerId="ADAL" clId="{EB5154CA-E48A-43F2-A538-7E8D97BC62E1}" dt="2024-12-06T18:00:48.455" v="343" actId="6559"/>
          <pc:sldLayoutMkLst>
            <pc:docMk/>
            <pc:sldMasterMk cId="2230354413" sldId="2147483648"/>
            <pc:sldLayoutMk cId="3996136354" sldId="2147483678"/>
          </pc:sldLayoutMkLst>
          <pc:spChg chg="mod">
            <ac:chgData name="Charlee Soumountha" userId="5e52486a-99d2-4d56-99fd-0e60ce6ed5df" providerId="ADAL" clId="{EB5154CA-E48A-43F2-A538-7E8D97BC62E1}" dt="2024-12-06T18:00:48.455" v="343" actId="6559"/>
            <ac:spMkLst>
              <pc:docMk/>
              <pc:sldMasterMk cId="2230354413" sldId="2147483648"/>
              <pc:sldLayoutMk cId="3996136354" sldId="2147483678"/>
              <ac:spMk id="26" creationId="{E0E26AFC-9A93-1E2E-2EC8-C9F40BA101D6}"/>
            </ac:spMkLst>
          </pc:spChg>
        </pc:sldLayoutChg>
        <pc:sldLayoutChg chg="delSp modSp mod">
          <pc:chgData name="Charlee Soumountha" userId="5e52486a-99d2-4d56-99fd-0e60ce6ed5df" providerId="ADAL" clId="{EB5154CA-E48A-43F2-A538-7E8D97BC62E1}" dt="2024-12-06T17:04:51.224" v="20" actId="478"/>
          <pc:sldLayoutMkLst>
            <pc:docMk/>
            <pc:sldMasterMk cId="2230354413" sldId="2147483648"/>
            <pc:sldLayoutMk cId="2107846468" sldId="2147483679"/>
          </pc:sldLayoutMkLst>
          <pc:spChg chg="del mod">
            <ac:chgData name="Charlee Soumountha" userId="5e52486a-99d2-4d56-99fd-0e60ce6ed5df" providerId="ADAL" clId="{EB5154CA-E48A-43F2-A538-7E8D97BC62E1}" dt="2024-12-06T17:04:51.224" v="20" actId="478"/>
            <ac:spMkLst>
              <pc:docMk/>
              <pc:sldMasterMk cId="2230354413" sldId="2147483648"/>
              <pc:sldLayoutMk cId="2107846468" sldId="2147483679"/>
              <ac:spMk id="3" creationId="{7D8F2877-41E0-6FA2-78B5-D150D38D8DD0}"/>
            </ac:spMkLst>
          </pc:spChg>
          <pc:spChg chg="mod">
            <ac:chgData name="Charlee Soumountha" userId="5e52486a-99d2-4d56-99fd-0e60ce6ed5df" providerId="ADAL" clId="{EB5154CA-E48A-43F2-A538-7E8D97BC62E1}" dt="2024-12-06T17:04:29.363" v="18" actId="6559"/>
            <ac:spMkLst>
              <pc:docMk/>
              <pc:sldMasterMk cId="2230354413" sldId="2147483648"/>
              <pc:sldLayoutMk cId="2107846468" sldId="2147483679"/>
              <ac:spMk id="26" creationId="{E0E26AFC-9A93-1E2E-2EC8-C9F40BA101D6}"/>
            </ac:spMkLst>
          </pc:spChg>
        </pc:sldLayoutChg>
        <pc:sldLayoutChg chg="modSp">
          <pc:chgData name="Charlee Soumountha" userId="5e52486a-99d2-4d56-99fd-0e60ce6ed5df" providerId="ADAL" clId="{EB5154CA-E48A-43F2-A538-7E8D97BC62E1}" dt="2024-12-06T17:00:51.714" v="9" actId="6559"/>
          <pc:sldLayoutMkLst>
            <pc:docMk/>
            <pc:sldMasterMk cId="2230354413" sldId="2147483648"/>
            <pc:sldLayoutMk cId="1404100181" sldId="2147483680"/>
          </pc:sldLayoutMkLst>
          <pc:spChg chg="mod">
            <ac:chgData name="Charlee Soumountha" userId="5e52486a-99d2-4d56-99fd-0e60ce6ed5df" providerId="ADAL" clId="{EB5154CA-E48A-43F2-A538-7E8D97BC62E1}" dt="2024-12-06T17:00:51.714" v="9" actId="6559"/>
            <ac:spMkLst>
              <pc:docMk/>
              <pc:sldMasterMk cId="2230354413" sldId="2147483648"/>
              <pc:sldLayoutMk cId="1404100181" sldId="2147483680"/>
              <ac:spMk id="2" creationId="{38ABFA38-24AA-38A8-CC6F-913D0516E3D9}"/>
            </ac:spMkLst>
          </pc:spChg>
        </pc:sldLayoutChg>
        <pc:sldLayoutChg chg="modSp">
          <pc:chgData name="Charlee Soumountha" userId="5e52486a-99d2-4d56-99fd-0e60ce6ed5df" providerId="ADAL" clId="{EB5154CA-E48A-43F2-A538-7E8D97BC62E1}" dt="2024-12-06T17:02:09.364" v="14" actId="6559"/>
          <pc:sldLayoutMkLst>
            <pc:docMk/>
            <pc:sldMasterMk cId="2230354413" sldId="2147483648"/>
            <pc:sldLayoutMk cId="4093587943" sldId="2147483681"/>
          </pc:sldLayoutMkLst>
          <pc:spChg chg="mod">
            <ac:chgData name="Charlee Soumountha" userId="5e52486a-99d2-4d56-99fd-0e60ce6ed5df" providerId="ADAL" clId="{EB5154CA-E48A-43F2-A538-7E8D97BC62E1}" dt="2024-12-06T17:02:09.364" v="14" actId="6559"/>
            <ac:spMkLst>
              <pc:docMk/>
              <pc:sldMasterMk cId="2230354413" sldId="2147483648"/>
              <pc:sldLayoutMk cId="4093587943" sldId="2147483681"/>
              <ac:spMk id="2" creationId="{3DF316A0-EC83-3E05-BEF2-09588DCBE8D5}"/>
            </ac:spMkLst>
          </pc:spChg>
        </pc:sldLayoutChg>
        <pc:sldLayoutChg chg="modSp">
          <pc:chgData name="Charlee Soumountha" userId="5e52486a-99d2-4d56-99fd-0e60ce6ed5df" providerId="ADAL" clId="{EB5154CA-E48A-43F2-A538-7E8D97BC62E1}" dt="2024-12-06T17:01:55.070" v="13" actId="6559"/>
          <pc:sldLayoutMkLst>
            <pc:docMk/>
            <pc:sldMasterMk cId="2230354413" sldId="2147483648"/>
            <pc:sldLayoutMk cId="862517062" sldId="2147483682"/>
          </pc:sldLayoutMkLst>
          <pc:spChg chg="mod">
            <ac:chgData name="Charlee Soumountha" userId="5e52486a-99d2-4d56-99fd-0e60ce6ed5df" providerId="ADAL" clId="{EB5154CA-E48A-43F2-A538-7E8D97BC62E1}" dt="2024-12-06T17:01:55.070" v="13" actId="6559"/>
            <ac:spMkLst>
              <pc:docMk/>
              <pc:sldMasterMk cId="2230354413" sldId="2147483648"/>
              <pc:sldLayoutMk cId="862517062" sldId="2147483682"/>
              <ac:spMk id="2" creationId="{3DF316A0-EC83-3E05-BEF2-09588DCBE8D5}"/>
            </ac:spMkLst>
          </pc:spChg>
        </pc:sldLayoutChg>
        <pc:sldLayoutChg chg="modSp">
          <pc:chgData name="Charlee Soumountha" userId="5e52486a-99d2-4d56-99fd-0e60ce6ed5df" providerId="ADAL" clId="{EB5154CA-E48A-43F2-A538-7E8D97BC62E1}" dt="2024-12-06T17:01:33.636" v="12" actId="6559"/>
          <pc:sldLayoutMkLst>
            <pc:docMk/>
            <pc:sldMasterMk cId="2230354413" sldId="2147483648"/>
            <pc:sldLayoutMk cId="3710618549" sldId="2147483683"/>
          </pc:sldLayoutMkLst>
          <pc:spChg chg="mod">
            <ac:chgData name="Charlee Soumountha" userId="5e52486a-99d2-4d56-99fd-0e60ce6ed5df" providerId="ADAL" clId="{EB5154CA-E48A-43F2-A538-7E8D97BC62E1}" dt="2024-12-06T17:01:33.636" v="12" actId="6559"/>
            <ac:spMkLst>
              <pc:docMk/>
              <pc:sldMasterMk cId="2230354413" sldId="2147483648"/>
              <pc:sldLayoutMk cId="3710618549" sldId="2147483683"/>
              <ac:spMk id="2" creationId="{3DF316A0-EC83-3E05-BEF2-09588DCBE8D5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</a:t>
            </a:r>
            <a:r>
              <a:rPr lang="en-US" baseline="0" dirty="0"/>
              <a:t> of quacks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50D-4B3E-9D63-0A7A6C44E9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29D-4FCA-ADF0-141300C687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29D-4FCA-ADF0-141300C687F2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528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50D-4B3E-9D63-0A7A6C44E93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5847C9-23DC-4E93-8CFA-B33B012701F1}" type="PERCENTAGE">
                      <a:rPr lang="en-US">
                        <a:solidFill>
                          <a:schemeClr val="accent2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50D-4B3E-9D63-0A7A6C44E9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Duck1</c:v>
                </c:pt>
                <c:pt idx="1">
                  <c:v>Duck2</c:v>
                </c:pt>
                <c:pt idx="2">
                  <c:v>Duck3</c:v>
                </c:pt>
                <c:pt idx="3">
                  <c:v>Duck4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D-4B3E-9D63-0A7A6C44E9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1"/>
        <c:holeSize val="45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2F3E47AB-652F-7346-D1B0-4B40BD2EE1F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421630" y="0"/>
            <a:ext cx="9121140" cy="6858000"/>
          </a:xfrm>
          <a:custGeom>
            <a:avLst/>
            <a:gdLst>
              <a:gd name="connsiteX0" fmla="*/ 0 w 9121140"/>
              <a:gd name="connsiteY0" fmla="*/ 0 h 6858000"/>
              <a:gd name="connsiteX1" fmla="*/ 7406640 w 9121140"/>
              <a:gd name="connsiteY1" fmla="*/ 0 h 6858000"/>
              <a:gd name="connsiteX2" fmla="*/ 9121140 w 9121140"/>
              <a:gd name="connsiteY2" fmla="*/ 6858000 h 6858000"/>
              <a:gd name="connsiteX3" fmla="*/ 1714500 w 91211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1140" h="6858000">
                <a:moveTo>
                  <a:pt x="0" y="0"/>
                </a:moveTo>
                <a:lnTo>
                  <a:pt x="7406640" y="0"/>
                </a:lnTo>
                <a:lnTo>
                  <a:pt x="9121140" y="6858000"/>
                </a:lnTo>
                <a:lnTo>
                  <a:pt x="17145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588" indent="0" algn="l">
              <a:buNone/>
              <a:defRPr sz="1800"/>
            </a:lvl1pPr>
          </a:lstStyle>
          <a:p>
            <a:pPr lvl="0"/>
            <a:r>
              <a:rPr lang="en-US" dirty="0"/>
              <a:t>Click icon to add stock image.</a:t>
            </a:r>
          </a:p>
          <a:p>
            <a:pPr lvl="0"/>
            <a:r>
              <a:rPr lang="en-US" dirty="0"/>
              <a:t>You may need to adjust size up to cover slide height.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EF9CA2-72B3-4907-01C6-D130DF238A65}"/>
              </a:ext>
            </a:extLst>
          </p:cNvPr>
          <p:cNvSpPr/>
          <p:nvPr userDrawn="1"/>
        </p:nvSpPr>
        <p:spPr>
          <a:xfrm>
            <a:off x="1" y="5114192"/>
            <a:ext cx="4899026" cy="719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1E898A6-F78A-69B7-F933-883CE7D500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910" y="3764178"/>
            <a:ext cx="3392487" cy="427976"/>
          </a:xfrm>
        </p:spPr>
        <p:txBody>
          <a:bodyPr>
            <a:noAutofit/>
          </a:bodyPr>
          <a:lstStyle>
            <a:lvl1pPr marL="1588" indent="0" algn="l">
              <a:buNone/>
              <a:defRPr sz="2800" spc="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lvl="0"/>
            <a:r>
              <a:rPr lang="en-US" dirty="0"/>
              <a:t>LITTLE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9626F9B-A190-FED7-0764-B4734CAB27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586" y="4202051"/>
            <a:ext cx="5484307" cy="1020762"/>
          </a:xfrm>
        </p:spPr>
        <p:txBody>
          <a:bodyPr>
            <a:noAutofit/>
          </a:bodyPr>
          <a:lstStyle>
            <a:lvl1pPr marL="1588" indent="0" algn="l">
              <a:buNone/>
              <a:defRPr sz="4800" spc="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lvl="0"/>
            <a:r>
              <a:rPr lang="en-US" dirty="0"/>
              <a:t>BIG TITLE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743AF0B-C492-A543-89AF-FAD67167D0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0037" y="5292715"/>
            <a:ext cx="4096925" cy="266701"/>
          </a:xfrm>
        </p:spPr>
        <p:txBody>
          <a:bodyPr>
            <a:noAutofit/>
          </a:bodyPr>
          <a:lstStyle>
            <a:lvl1pPr marL="1588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 [your name]</a:t>
            </a:r>
          </a:p>
        </p:txBody>
      </p:sp>
      <p:pic>
        <p:nvPicPr>
          <p:cNvPr id="9" name="Logo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3CC4DE0-EB23-0AA3-6173-10C856296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6" y="269690"/>
            <a:ext cx="2097911" cy="872675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D222ECC-9CFC-5076-4317-1DCAC3320C3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6A07671-B016-D9CF-F6FA-A32E47FE6F8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0006062-C54F-E22E-936B-73AF4EDEA67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pic>
        <p:nvPicPr>
          <p:cNvPr id="39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E5154FDC-EEA1-2100-2F99-D756B17B5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54" y="1748179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1E02667-7E5D-79D9-3AA3-3B15A633B2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2538" y="1811993"/>
            <a:ext cx="1637296" cy="1637296"/>
          </a:xfrm>
          <a:custGeom>
            <a:avLst/>
            <a:gdLst>
              <a:gd name="connsiteX0" fmla="*/ 706877 w 1413754"/>
              <a:gd name="connsiteY0" fmla="*/ 0 h 1413754"/>
              <a:gd name="connsiteX1" fmla="*/ 1413754 w 1413754"/>
              <a:gd name="connsiteY1" fmla="*/ 706877 h 1413754"/>
              <a:gd name="connsiteX2" fmla="*/ 706877 w 1413754"/>
              <a:gd name="connsiteY2" fmla="*/ 1413754 h 1413754"/>
              <a:gd name="connsiteX3" fmla="*/ 0 w 1413754"/>
              <a:gd name="connsiteY3" fmla="*/ 706877 h 1413754"/>
              <a:gd name="connsiteX4" fmla="*/ 706877 w 1413754"/>
              <a:gd name="connsiteY4" fmla="*/ 0 h 141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754" h="1413754">
                <a:moveTo>
                  <a:pt x="706877" y="0"/>
                </a:moveTo>
                <a:cubicBezTo>
                  <a:pt x="1097274" y="0"/>
                  <a:pt x="1413754" y="316480"/>
                  <a:pt x="1413754" y="706877"/>
                </a:cubicBezTo>
                <a:cubicBezTo>
                  <a:pt x="1413754" y="1097274"/>
                  <a:pt x="1097274" y="1413754"/>
                  <a:pt x="706877" y="1413754"/>
                </a:cubicBezTo>
                <a:cubicBezTo>
                  <a:pt x="316480" y="1413754"/>
                  <a:pt x="0" y="1097274"/>
                  <a:pt x="0" y="706877"/>
                </a:cubicBezTo>
                <a:cubicBezTo>
                  <a:pt x="0" y="316480"/>
                  <a:pt x="316480" y="0"/>
                  <a:pt x="706877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anchor="t">
            <a:noAutofit/>
          </a:bodyPr>
          <a:lstStyle>
            <a:lvl1pPr marL="1588" indent="0" algn="ctr">
              <a:buNone/>
              <a:defRPr sz="1100"/>
            </a:lvl1pPr>
          </a:lstStyle>
          <a:p>
            <a:r>
              <a:rPr lang="en-US" dirty="0"/>
              <a:t>Add photo here. Then right click and crop to reposition in the circle frame.</a:t>
            </a:r>
          </a:p>
        </p:txBody>
      </p:sp>
    </p:spTree>
    <p:extLst>
      <p:ext uri="{BB962C8B-B14F-4D97-AF65-F5344CB8AC3E}">
        <p14:creationId xmlns:p14="http://schemas.microsoft.com/office/powerpoint/2010/main" val="193126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opic_Flipp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rallelogram 22">
            <a:extLst>
              <a:ext uri="{FF2B5EF4-FFF2-40B4-BE49-F238E27FC236}">
                <a16:creationId xmlns:a16="http://schemas.microsoft.com/office/drawing/2014/main" id="{737B5F1C-22AE-6291-19E9-7A598469FAC6}"/>
              </a:ext>
            </a:extLst>
          </p:cNvPr>
          <p:cNvSpPr/>
          <p:nvPr userDrawn="1"/>
        </p:nvSpPr>
        <p:spPr>
          <a:xfrm flipV="1">
            <a:off x="5527039" y="-479300"/>
            <a:ext cx="8650600" cy="7483354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5A49D7-ABCB-49C6-7EEA-B0A8B6C3ACA1}"/>
              </a:ext>
            </a:extLst>
          </p:cNvPr>
          <p:cNvSpPr/>
          <p:nvPr userDrawn="1"/>
        </p:nvSpPr>
        <p:spPr>
          <a:xfrm>
            <a:off x="6509286" y="1638300"/>
            <a:ext cx="4610100" cy="7732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74D25728-EEAC-180A-DE9D-92B9B855A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512" y="3110084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E0E26AFC-9A93-1E2E-2EC8-C9F40BA101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6569" y="1786083"/>
            <a:ext cx="4252402" cy="573934"/>
          </a:xfrm>
        </p:spPr>
        <p:txBody>
          <a:bodyPr>
            <a:normAutofit/>
          </a:bodyPr>
          <a:lstStyle>
            <a:lvl1pPr algn="ctr">
              <a:defRPr sz="36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CFA9698C-2E8A-554F-40E1-0C60AF258EC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40489" y="2764803"/>
            <a:ext cx="4381350" cy="690563"/>
          </a:xfrm>
        </p:spPr>
        <p:txBody>
          <a:bodyPr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F2464B6-E1E4-74FF-1785-87ECFAA02A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54A817C-BF5C-58B9-42FC-63D071D1536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7B21529-51AB-1D69-98A9-EF4E9407A7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F811F4F0-C48F-9A99-2058-E342437C5CC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0" y="1638300"/>
            <a:ext cx="7076324" cy="5365750"/>
          </a:xfrm>
          <a:custGeom>
            <a:avLst/>
            <a:gdLst>
              <a:gd name="connsiteX0" fmla="*/ 0 w 7076324"/>
              <a:gd name="connsiteY0" fmla="*/ 0 h 5365750"/>
              <a:gd name="connsiteX1" fmla="*/ 5734886 w 7076324"/>
              <a:gd name="connsiteY1" fmla="*/ 0 h 5365750"/>
              <a:gd name="connsiteX2" fmla="*/ 7076324 w 7076324"/>
              <a:gd name="connsiteY2" fmla="*/ 5365750 h 5365750"/>
              <a:gd name="connsiteX3" fmla="*/ 0 w 7076324"/>
              <a:gd name="connsiteY3" fmla="*/ 5365750 h 536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6324" h="5365750">
                <a:moveTo>
                  <a:pt x="0" y="0"/>
                </a:moveTo>
                <a:lnTo>
                  <a:pt x="5734886" y="0"/>
                </a:lnTo>
                <a:lnTo>
                  <a:pt x="7076324" y="5365750"/>
                </a:lnTo>
                <a:lnTo>
                  <a:pt x="0" y="53657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588" indent="0">
              <a:buNone/>
              <a:defRPr/>
            </a:lvl1pPr>
          </a:lstStyle>
          <a:p>
            <a:pPr lvl="0"/>
            <a:r>
              <a:rPr lang="en-US" dirty="0"/>
              <a:t>Click icon to insert stock image.</a:t>
            </a:r>
          </a:p>
          <a:p>
            <a:pPr lvl="0"/>
            <a:r>
              <a:rPr lang="en-US" dirty="0"/>
              <a:t>May have to right-click</a:t>
            </a:r>
          </a:p>
          <a:p>
            <a:pPr lvl="0"/>
            <a:r>
              <a:rPr lang="en-US" dirty="0"/>
              <a:t>and adjust crop for the right angle.</a:t>
            </a:r>
          </a:p>
        </p:txBody>
      </p:sp>
    </p:spTree>
    <p:extLst>
      <p:ext uri="{BB962C8B-B14F-4D97-AF65-F5344CB8AC3E}">
        <p14:creationId xmlns:p14="http://schemas.microsoft.com/office/powerpoint/2010/main" val="2107846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FC32DB2-AB29-5454-0EBC-1C7FE59C3121}"/>
              </a:ext>
            </a:extLst>
          </p:cNvPr>
          <p:cNvSpPr/>
          <p:nvPr userDrawn="1"/>
        </p:nvSpPr>
        <p:spPr>
          <a:xfrm>
            <a:off x="0" y="0"/>
            <a:ext cx="2937753" cy="68580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EF215-D9BD-7DF3-37B3-29963332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82230-C8D4-DA5E-DF13-8F2BB499F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3E6E7-D4F7-6F0B-E7F1-C1C54A6E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B1174BD-F2D9-4FAE-84CA-4C3998B35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706" y="1287330"/>
            <a:ext cx="5117668" cy="1113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pc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TOPICS TITLE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C96970C-695F-60AE-6951-767971AA4D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15038" y="3104746"/>
            <a:ext cx="5622925" cy="690563"/>
          </a:xfrm>
        </p:spPr>
        <p:txBody>
          <a:bodyPr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84CD0B3-4187-08E3-FED6-2E20A505806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42808" y="1583136"/>
            <a:ext cx="4304290" cy="4955776"/>
          </a:xfrm>
        </p:spPr>
        <p:txBody>
          <a:bodyPr bIns="1280160" anchor="b">
            <a:normAutofit/>
          </a:bodyPr>
          <a:lstStyle>
            <a:lvl1pPr marL="1588" indent="0" algn="ctr">
              <a:buNone/>
              <a:defRPr sz="2400"/>
            </a:lvl1pPr>
          </a:lstStyle>
          <a:p>
            <a:pPr lvl="0"/>
            <a:r>
              <a:rPr lang="en-US" dirty="0"/>
              <a:t>Click icon to</a:t>
            </a:r>
          </a:p>
          <a:p>
            <a:pPr lvl="0"/>
            <a:r>
              <a:rPr lang="en-US" dirty="0"/>
              <a:t>Insert stock image</a:t>
            </a:r>
          </a:p>
        </p:txBody>
      </p:sp>
      <p:pic>
        <p:nvPicPr>
          <p:cNvPr id="24" name="Color/White Logo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D3D649D-BB06-1AEE-61E1-E88C7D3B50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2" y="246669"/>
            <a:ext cx="2177543" cy="907237"/>
          </a:xfrm>
          <a:prstGeom prst="rect">
            <a:avLst/>
          </a:prstGeom>
        </p:spPr>
      </p:pic>
      <p:pic>
        <p:nvPicPr>
          <p:cNvPr id="2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0CFAD764-EC9B-2B97-3694-4C68D97FC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335" y="3110084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52112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pic - Flipp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FC32DB2-AB29-5454-0EBC-1C7FE59C3121}"/>
              </a:ext>
            </a:extLst>
          </p:cNvPr>
          <p:cNvSpPr/>
          <p:nvPr userDrawn="1"/>
        </p:nvSpPr>
        <p:spPr>
          <a:xfrm>
            <a:off x="9254247" y="0"/>
            <a:ext cx="2937753" cy="68580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EF215-D9BD-7DF3-37B3-29963332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82230-C8D4-DA5E-DF13-8F2BB499F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3E6E7-D4F7-6F0B-E7F1-C1C54A6E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B1174BD-F2D9-4FAE-84CA-4C3998B35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695" y="1287330"/>
            <a:ext cx="5117668" cy="1113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pc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TOPICS TITLE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C96970C-695F-60AE-6951-767971AA4D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5027" y="3104746"/>
            <a:ext cx="5622925" cy="690563"/>
          </a:xfrm>
        </p:spPr>
        <p:txBody>
          <a:bodyPr/>
          <a:lstStyle>
            <a:lvl1pPr marL="1588" indent="0">
              <a:buNone/>
              <a:defRPr sz="1200"/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84CD0B3-4187-08E3-FED6-2E20A505806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4682" y="1583136"/>
            <a:ext cx="4304290" cy="4955776"/>
          </a:xfrm>
        </p:spPr>
        <p:txBody>
          <a:bodyPr bIns="1280160" anchor="b">
            <a:normAutofit/>
          </a:bodyPr>
          <a:lstStyle>
            <a:lvl1pPr marL="1588" indent="0" algn="ctr">
              <a:buNone/>
              <a:defRPr sz="2400"/>
            </a:lvl1pPr>
          </a:lstStyle>
          <a:p>
            <a:pPr lvl="0"/>
            <a:r>
              <a:rPr lang="en-US" dirty="0"/>
              <a:t>Click icon to</a:t>
            </a:r>
          </a:p>
          <a:p>
            <a:pPr lvl="0"/>
            <a:r>
              <a:rPr lang="en-US" dirty="0"/>
              <a:t>Insert stock image</a:t>
            </a:r>
          </a:p>
        </p:txBody>
      </p:sp>
      <p:pic>
        <p:nvPicPr>
          <p:cNvPr id="30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F25841BD-2CE2-6BA4-CCB4-823C97F05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848" y="3388931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83227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BB12A9A-4A64-EABF-423E-AD06455356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237396" cy="69196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3FD45A-C84E-0DA1-7E95-5CB23DCA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2B6C7-A5E1-8CFE-9B62-2CD88605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4FAB2-2B5C-1601-D466-F62AE968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pic>
        <p:nvPicPr>
          <p:cNvPr id="29" name="Color/White Logo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B988C77-6619-61B0-8E24-FD092EC85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2" y="246669"/>
            <a:ext cx="2177543" cy="9072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3FBC30-D6F2-0C3E-21A9-A090B0FAAA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2738" y="918400"/>
            <a:ext cx="6081324" cy="4410319"/>
          </a:xfrm>
          <a:effectLst>
            <a:reflection blurRad="6350" stA="99000" endPos="60000" dist="279400" dir="5400000" sy="-100000" algn="bl" rotWithShape="0"/>
          </a:effectLst>
        </p:spPr>
        <p:txBody>
          <a:bodyPr>
            <a:noAutofit/>
          </a:bodyPr>
          <a:lstStyle>
            <a:lvl1pPr marL="1588" indent="0">
              <a:buNone/>
              <a:defRPr sz="40000" b="1" spc="-300">
                <a:solidFill>
                  <a:schemeClr val="accent4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40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67398BF-86EF-F72C-1FC4-61C1F8FAC6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20030" y="1429996"/>
            <a:ext cx="1817366" cy="1748179"/>
          </a:xfrm>
        </p:spPr>
        <p:txBody>
          <a:bodyPr>
            <a:noAutofit/>
          </a:bodyPr>
          <a:lstStyle>
            <a:lvl1pPr marL="1588" indent="0">
              <a:buNone/>
              <a:defRPr sz="13800" b="1">
                <a:solidFill>
                  <a:schemeClr val="accent4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5149E38-6AF2-B521-A917-5CF0834F76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4729"/>
            <a:ext cx="10199451" cy="914400"/>
          </a:xfrm>
        </p:spPr>
        <p:txBody>
          <a:bodyPr>
            <a:noAutofit/>
          </a:bodyPr>
          <a:lstStyle>
            <a:lvl1pPr marL="1588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40 percent of [women or men] did this or that.  Click the duck icon and search “human.” You can copy and paste figures to represent the statistic.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8827D53-62A6-F57E-871D-07029B60735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87564" y="1909886"/>
            <a:ext cx="979757" cy="1507761"/>
          </a:xfrm>
        </p:spPr>
        <p:txBody>
          <a:bodyPr>
            <a:normAutofit/>
          </a:bodyPr>
          <a:lstStyle>
            <a:lvl1pPr marL="1588" indent="0">
              <a:buNone/>
              <a:defRPr sz="1000"/>
            </a:lvl1pPr>
          </a:lstStyle>
          <a:p>
            <a:pPr lvl="0"/>
            <a:r>
              <a:rPr lang="en-US" dirty="0"/>
              <a:t>Duck icon for figure</a:t>
            </a:r>
          </a:p>
        </p:txBody>
      </p:sp>
      <p:sp>
        <p:nvSpPr>
          <p:cNvPr id="24" name="Content Placeholder 22">
            <a:extLst>
              <a:ext uri="{FF2B5EF4-FFF2-40B4-BE49-F238E27FC236}">
                <a16:creationId xmlns:a16="http://schemas.microsoft.com/office/drawing/2014/main" id="{34304903-FACC-4411-E325-89C94006C19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280304" y="1909885"/>
            <a:ext cx="979757" cy="1507761"/>
          </a:xfrm>
        </p:spPr>
        <p:txBody>
          <a:bodyPr>
            <a:normAutofit/>
          </a:bodyPr>
          <a:lstStyle>
            <a:lvl1pPr marL="1588" indent="0">
              <a:buNone/>
              <a:defRPr sz="1000"/>
            </a:lvl1pPr>
          </a:lstStyle>
          <a:p>
            <a:pPr lvl="0"/>
            <a:r>
              <a:rPr lang="en-US" dirty="0"/>
              <a:t>Duck icon for figure</a:t>
            </a:r>
          </a:p>
        </p:txBody>
      </p:sp>
      <p:sp>
        <p:nvSpPr>
          <p:cNvPr id="25" name="Content Placeholder 22">
            <a:extLst>
              <a:ext uri="{FF2B5EF4-FFF2-40B4-BE49-F238E27FC236}">
                <a16:creationId xmlns:a16="http://schemas.microsoft.com/office/drawing/2014/main" id="{7ABD3BFD-DD7B-A4B0-712B-35388F6FC1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373044" y="1909884"/>
            <a:ext cx="979757" cy="1507761"/>
          </a:xfrm>
        </p:spPr>
        <p:txBody>
          <a:bodyPr>
            <a:normAutofit/>
          </a:bodyPr>
          <a:lstStyle>
            <a:lvl1pPr marL="1588" indent="0">
              <a:buNone/>
              <a:defRPr sz="1000"/>
            </a:lvl1pPr>
          </a:lstStyle>
          <a:p>
            <a:pPr lvl="0"/>
            <a:r>
              <a:rPr lang="en-US" dirty="0"/>
              <a:t>Duck icon for figure</a:t>
            </a:r>
          </a:p>
        </p:txBody>
      </p:sp>
      <p:sp>
        <p:nvSpPr>
          <p:cNvPr id="26" name="Content Placeholder 22">
            <a:extLst>
              <a:ext uri="{FF2B5EF4-FFF2-40B4-BE49-F238E27FC236}">
                <a16:creationId xmlns:a16="http://schemas.microsoft.com/office/drawing/2014/main" id="{A2198771-7B60-2F85-63F5-ED1F7371E83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65784" y="1909884"/>
            <a:ext cx="979757" cy="1507761"/>
          </a:xfrm>
        </p:spPr>
        <p:txBody>
          <a:bodyPr>
            <a:normAutofit/>
          </a:bodyPr>
          <a:lstStyle>
            <a:lvl1pPr marL="1588" indent="0">
              <a:buNone/>
              <a:defRPr sz="1000"/>
            </a:lvl1pPr>
          </a:lstStyle>
          <a:p>
            <a:pPr lvl="0"/>
            <a:r>
              <a:rPr lang="en-US" dirty="0"/>
              <a:t>Duck icon for figure</a:t>
            </a:r>
          </a:p>
        </p:txBody>
      </p:sp>
      <p:sp>
        <p:nvSpPr>
          <p:cNvPr id="32" name="Content Placeholder 22">
            <a:extLst>
              <a:ext uri="{FF2B5EF4-FFF2-40B4-BE49-F238E27FC236}">
                <a16:creationId xmlns:a16="http://schemas.microsoft.com/office/drawing/2014/main" id="{CE1AF9FE-1809-025F-DE9D-FC53F861395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558524" y="1909884"/>
            <a:ext cx="979757" cy="1507761"/>
          </a:xfrm>
        </p:spPr>
        <p:txBody>
          <a:bodyPr>
            <a:normAutofit/>
          </a:bodyPr>
          <a:lstStyle>
            <a:lvl1pPr marL="1588" indent="0">
              <a:buNone/>
              <a:defRPr sz="1000"/>
            </a:lvl1pPr>
          </a:lstStyle>
          <a:p>
            <a:pPr lvl="0"/>
            <a:r>
              <a:rPr lang="en-US" dirty="0"/>
              <a:t>Duck icon for figure</a:t>
            </a:r>
          </a:p>
        </p:txBody>
      </p:sp>
      <p:sp>
        <p:nvSpPr>
          <p:cNvPr id="38" name="Content Placeholder 22">
            <a:extLst>
              <a:ext uri="{FF2B5EF4-FFF2-40B4-BE49-F238E27FC236}">
                <a16:creationId xmlns:a16="http://schemas.microsoft.com/office/drawing/2014/main" id="{246E0973-8FBF-1C19-E4D7-58199A28A86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7564" y="3514950"/>
            <a:ext cx="979757" cy="1507761"/>
          </a:xfrm>
        </p:spPr>
        <p:txBody>
          <a:bodyPr>
            <a:normAutofit/>
          </a:bodyPr>
          <a:lstStyle>
            <a:lvl1pPr marL="1588" indent="0">
              <a:buNone/>
              <a:defRPr sz="1000"/>
            </a:lvl1pPr>
          </a:lstStyle>
          <a:p>
            <a:pPr lvl="0"/>
            <a:r>
              <a:rPr lang="en-US" dirty="0"/>
              <a:t>Duck icon for figure</a:t>
            </a:r>
          </a:p>
        </p:txBody>
      </p:sp>
      <p:sp>
        <p:nvSpPr>
          <p:cNvPr id="39" name="Content Placeholder 22">
            <a:extLst>
              <a:ext uri="{FF2B5EF4-FFF2-40B4-BE49-F238E27FC236}">
                <a16:creationId xmlns:a16="http://schemas.microsoft.com/office/drawing/2014/main" id="{D61BA6D3-C044-2F8A-0AD7-C4116A6D0975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280304" y="3514949"/>
            <a:ext cx="979757" cy="1507761"/>
          </a:xfrm>
        </p:spPr>
        <p:txBody>
          <a:bodyPr>
            <a:normAutofit/>
          </a:bodyPr>
          <a:lstStyle>
            <a:lvl1pPr marL="1588" indent="0">
              <a:buNone/>
              <a:defRPr sz="1000"/>
            </a:lvl1pPr>
          </a:lstStyle>
          <a:p>
            <a:pPr lvl="0"/>
            <a:r>
              <a:rPr lang="en-US" dirty="0"/>
              <a:t>Duck icon for figure</a:t>
            </a:r>
          </a:p>
        </p:txBody>
      </p:sp>
      <p:sp>
        <p:nvSpPr>
          <p:cNvPr id="40" name="Content Placeholder 22">
            <a:extLst>
              <a:ext uri="{FF2B5EF4-FFF2-40B4-BE49-F238E27FC236}">
                <a16:creationId xmlns:a16="http://schemas.microsoft.com/office/drawing/2014/main" id="{DE9CE0F2-CDD3-9D7E-2240-F85CC0FE391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373044" y="3514948"/>
            <a:ext cx="979757" cy="1507761"/>
          </a:xfrm>
        </p:spPr>
        <p:txBody>
          <a:bodyPr>
            <a:normAutofit/>
          </a:bodyPr>
          <a:lstStyle>
            <a:lvl1pPr marL="1588" indent="0">
              <a:buNone/>
              <a:defRPr sz="1000"/>
            </a:lvl1pPr>
          </a:lstStyle>
          <a:p>
            <a:pPr lvl="0"/>
            <a:r>
              <a:rPr lang="en-US" dirty="0"/>
              <a:t>Duck icon for figure</a:t>
            </a:r>
          </a:p>
        </p:txBody>
      </p:sp>
      <p:sp>
        <p:nvSpPr>
          <p:cNvPr id="41" name="Content Placeholder 22">
            <a:extLst>
              <a:ext uri="{FF2B5EF4-FFF2-40B4-BE49-F238E27FC236}">
                <a16:creationId xmlns:a16="http://schemas.microsoft.com/office/drawing/2014/main" id="{E8BA8E4C-AF10-F268-4AE5-ED4F791F6D2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465784" y="3514948"/>
            <a:ext cx="979757" cy="1507761"/>
          </a:xfrm>
        </p:spPr>
        <p:txBody>
          <a:bodyPr>
            <a:normAutofit/>
          </a:bodyPr>
          <a:lstStyle>
            <a:lvl1pPr marL="1588" indent="0">
              <a:buNone/>
              <a:defRPr sz="1000"/>
            </a:lvl1pPr>
          </a:lstStyle>
          <a:p>
            <a:pPr lvl="0"/>
            <a:r>
              <a:rPr lang="en-US" dirty="0"/>
              <a:t>Duck icon for figure</a:t>
            </a:r>
          </a:p>
        </p:txBody>
      </p:sp>
      <p:sp>
        <p:nvSpPr>
          <p:cNvPr id="42" name="Content Placeholder 22">
            <a:extLst>
              <a:ext uri="{FF2B5EF4-FFF2-40B4-BE49-F238E27FC236}">
                <a16:creationId xmlns:a16="http://schemas.microsoft.com/office/drawing/2014/main" id="{ADC90ABA-87C2-64B6-9663-45982DC9104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558524" y="3514948"/>
            <a:ext cx="979757" cy="1507761"/>
          </a:xfrm>
        </p:spPr>
        <p:txBody>
          <a:bodyPr>
            <a:normAutofit/>
          </a:bodyPr>
          <a:lstStyle>
            <a:lvl1pPr marL="1588" indent="0">
              <a:buNone/>
              <a:defRPr sz="1000"/>
            </a:lvl1pPr>
          </a:lstStyle>
          <a:p>
            <a:pPr lvl="0"/>
            <a:r>
              <a:rPr lang="en-US" dirty="0"/>
              <a:t>Duck icon for figure</a:t>
            </a:r>
          </a:p>
        </p:txBody>
      </p:sp>
    </p:spTree>
    <p:extLst>
      <p:ext uri="{BB962C8B-B14F-4D97-AF65-F5344CB8AC3E}">
        <p14:creationId xmlns:p14="http://schemas.microsoft.com/office/powerpoint/2010/main" val="3765476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Highligh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BB12A9A-4A64-EABF-423E-AD06455356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237396" cy="69196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3FD45A-C84E-0DA1-7E95-5CB23DCA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2B6C7-A5E1-8CFE-9B62-2CD88605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DFD94C-C63F-C9FE-AF56-685A6F6C6CA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165337" y="-147840"/>
            <a:ext cx="12522673" cy="7153680"/>
          </a:xfrm>
          <a:custGeom>
            <a:avLst/>
            <a:gdLst>
              <a:gd name="connsiteX0" fmla="*/ 3472860 w 12522673"/>
              <a:gd name="connsiteY0" fmla="*/ 0 h 7153680"/>
              <a:gd name="connsiteX1" fmla="*/ 12522673 w 12522673"/>
              <a:gd name="connsiteY1" fmla="*/ 0 h 7153680"/>
              <a:gd name="connsiteX2" fmla="*/ 12522673 w 12522673"/>
              <a:gd name="connsiteY2" fmla="*/ 7153680 h 7153680"/>
              <a:gd name="connsiteX3" fmla="*/ 0 w 12522673"/>
              <a:gd name="connsiteY3" fmla="*/ 7153680 h 7153680"/>
              <a:gd name="connsiteX4" fmla="*/ 0 w 12522673"/>
              <a:gd name="connsiteY4" fmla="*/ 1699708 h 7153680"/>
              <a:gd name="connsiteX5" fmla="*/ 3047933 w 12522673"/>
              <a:gd name="connsiteY5" fmla="*/ 1699708 h 715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22673" h="7153680">
                <a:moveTo>
                  <a:pt x="3472860" y="0"/>
                </a:moveTo>
                <a:lnTo>
                  <a:pt x="12522673" y="0"/>
                </a:lnTo>
                <a:lnTo>
                  <a:pt x="12522673" y="7153680"/>
                </a:lnTo>
                <a:lnTo>
                  <a:pt x="0" y="7153680"/>
                </a:lnTo>
                <a:lnTo>
                  <a:pt x="0" y="1699708"/>
                </a:lnTo>
                <a:lnTo>
                  <a:pt x="3047933" y="1699708"/>
                </a:lnTo>
                <a:close/>
              </a:path>
            </a:pathLst>
          </a:custGeom>
        </p:spPr>
        <p:txBody>
          <a:bodyPr wrap="square" tIns="914400" bIns="0" anchor="ctr">
            <a:noAutofit/>
          </a:bodyPr>
          <a:lstStyle>
            <a:lvl1pPr marL="1588" indent="0" algn="ctr">
              <a:buNone/>
              <a:defRPr sz="2000"/>
            </a:lvl1pPr>
          </a:lstStyle>
          <a:p>
            <a:pPr lvl="0"/>
            <a:r>
              <a:rPr lang="en-US" dirty="0"/>
              <a:t>Click first icon to add background image.</a:t>
            </a:r>
          </a:p>
          <a:p>
            <a:pPr lvl="0"/>
            <a:r>
              <a:rPr lang="en-US" dirty="0"/>
              <a:t>You may need to adjust size up to cover slide height.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4FAB2-2B5C-1601-D466-F62AE968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pic>
        <p:nvPicPr>
          <p:cNvPr id="29" name="Color/White Logo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B988C77-6619-61B0-8E24-FD092EC85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2" y="246669"/>
            <a:ext cx="2177543" cy="90723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026FC6-6A4E-435F-E9A6-805DFF6DC9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427842"/>
            <a:ext cx="5026228" cy="4873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1588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Figure of statistic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21DE55F-8EB2-434E-0441-246C3C97D0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8904" y="2025449"/>
            <a:ext cx="4319588" cy="6139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1588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Complete description of statistic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E32CD2-5C89-D84D-8B70-11D0B41EB2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1400" y="4550413"/>
            <a:ext cx="5026228" cy="4873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1588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Figure of statistic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6E7A4AE6-AE81-7AC2-322D-71515FA57B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8904" y="5148021"/>
            <a:ext cx="4319588" cy="630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1588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Complete description of statistic</a:t>
            </a:r>
          </a:p>
        </p:txBody>
      </p:sp>
    </p:spTree>
    <p:extLst>
      <p:ext uri="{BB962C8B-B14F-4D97-AF65-F5344CB8AC3E}">
        <p14:creationId xmlns:p14="http://schemas.microsoft.com/office/powerpoint/2010/main" val="2335568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E770F7-7482-F594-0880-620A1057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17BBFE-EE6E-11E2-CB63-16128ED3C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7249D7-8BEB-29AF-2D0D-8B7B7D96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95F8A-109D-5EE8-9DAD-F67E8992AB66}"/>
              </a:ext>
            </a:extLst>
          </p:cNvPr>
          <p:cNvSpPr txBox="1"/>
          <p:nvPr userDrawn="1"/>
        </p:nvSpPr>
        <p:spPr>
          <a:xfrm>
            <a:off x="2416761" y="2304595"/>
            <a:ext cx="163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chemeClr val="bg1"/>
                </a:solidFill>
                <a:latin typeface="Helvetica Compressed" pitchFamily="50" charset="0"/>
              </a:rPr>
              <a:t>TOPIC 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B4A6B4-C048-F978-0BC6-E10C3D6AA2AB}"/>
              </a:ext>
            </a:extLst>
          </p:cNvPr>
          <p:cNvSpPr txBox="1"/>
          <p:nvPr userDrawn="1"/>
        </p:nvSpPr>
        <p:spPr>
          <a:xfrm>
            <a:off x="5337550" y="2324050"/>
            <a:ext cx="163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chemeClr val="bg1"/>
                </a:solidFill>
                <a:latin typeface="Helvetica Compressed" pitchFamily="50" charset="0"/>
              </a:rPr>
              <a:t>TOPIC 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1AF4B9-B4D4-2354-CF76-E3D76D3149A9}"/>
              </a:ext>
            </a:extLst>
          </p:cNvPr>
          <p:cNvSpPr txBox="1"/>
          <p:nvPr userDrawn="1"/>
        </p:nvSpPr>
        <p:spPr>
          <a:xfrm>
            <a:off x="8731752" y="2324050"/>
            <a:ext cx="163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chemeClr val="bg1"/>
                </a:solidFill>
                <a:latin typeface="Helvetica Compressed" pitchFamily="50" charset="0"/>
              </a:rPr>
              <a:t>TOPIC ONE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1BA815-2F8A-ED43-77D6-731068A294F7}"/>
              </a:ext>
            </a:extLst>
          </p:cNvPr>
          <p:cNvSpPr/>
          <p:nvPr userDrawn="1"/>
        </p:nvSpPr>
        <p:spPr>
          <a:xfrm>
            <a:off x="3201509" y="4527611"/>
            <a:ext cx="5788981" cy="5788981"/>
          </a:xfrm>
          <a:prstGeom prst="ellipse">
            <a:avLst/>
          </a:prstGeom>
          <a:noFill/>
          <a:ln w="2222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16F7089-8851-D1DD-3FB4-5C0F48CB1727}"/>
              </a:ext>
            </a:extLst>
          </p:cNvPr>
          <p:cNvGrpSpPr/>
          <p:nvPr userDrawn="1"/>
        </p:nvGrpSpPr>
        <p:grpSpPr>
          <a:xfrm>
            <a:off x="2785746" y="4817901"/>
            <a:ext cx="1796229" cy="1796229"/>
            <a:chOff x="1553592" y="4660777"/>
            <a:chExt cx="1796229" cy="179622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EF22C4-7C44-2D47-3E04-95E1C4067BB1}"/>
                </a:ext>
              </a:extLst>
            </p:cNvPr>
            <p:cNvSpPr/>
            <p:nvPr userDrawn="1"/>
          </p:nvSpPr>
          <p:spPr>
            <a:xfrm>
              <a:off x="1553592" y="4660777"/>
              <a:ext cx="1796229" cy="1796229"/>
            </a:xfrm>
            <a:prstGeom prst="ellipse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D34B92-BA85-864A-7CA7-635B39B91DDF}"/>
                </a:ext>
              </a:extLst>
            </p:cNvPr>
            <p:cNvSpPr/>
            <p:nvPr userDrawn="1"/>
          </p:nvSpPr>
          <p:spPr>
            <a:xfrm>
              <a:off x="1594275" y="4701460"/>
              <a:ext cx="1714861" cy="171486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FBF23C-D0E0-BC4B-AB18-AA0C29335DB8}"/>
              </a:ext>
            </a:extLst>
          </p:cNvPr>
          <p:cNvGrpSpPr/>
          <p:nvPr userDrawn="1"/>
        </p:nvGrpSpPr>
        <p:grpSpPr>
          <a:xfrm>
            <a:off x="5193109" y="3835980"/>
            <a:ext cx="1796229" cy="1796229"/>
            <a:chOff x="1553592" y="4660777"/>
            <a:chExt cx="1796229" cy="179622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1DB6E88-0194-ADE1-1BBB-B23C4D465666}"/>
                </a:ext>
              </a:extLst>
            </p:cNvPr>
            <p:cNvSpPr/>
            <p:nvPr userDrawn="1"/>
          </p:nvSpPr>
          <p:spPr>
            <a:xfrm>
              <a:off x="1553592" y="4660777"/>
              <a:ext cx="1796229" cy="1796229"/>
            </a:xfrm>
            <a:prstGeom prst="ellipse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DDA45BA-957A-2EA3-BF92-66185CEACD0A}"/>
                </a:ext>
              </a:extLst>
            </p:cNvPr>
            <p:cNvSpPr/>
            <p:nvPr userDrawn="1"/>
          </p:nvSpPr>
          <p:spPr>
            <a:xfrm>
              <a:off x="1594275" y="4701460"/>
              <a:ext cx="1714861" cy="171486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8FD0E5-2B38-3E2E-E427-E742780F125A}"/>
              </a:ext>
            </a:extLst>
          </p:cNvPr>
          <p:cNvGrpSpPr/>
          <p:nvPr userDrawn="1"/>
        </p:nvGrpSpPr>
        <p:grpSpPr>
          <a:xfrm>
            <a:off x="7600472" y="4817899"/>
            <a:ext cx="1796229" cy="1796229"/>
            <a:chOff x="1553592" y="4660777"/>
            <a:chExt cx="1796229" cy="179622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1ECE6CE-98CB-2078-7832-2A072CB93979}"/>
                </a:ext>
              </a:extLst>
            </p:cNvPr>
            <p:cNvSpPr/>
            <p:nvPr userDrawn="1"/>
          </p:nvSpPr>
          <p:spPr>
            <a:xfrm>
              <a:off x="1553592" y="4660777"/>
              <a:ext cx="1796229" cy="1796229"/>
            </a:xfrm>
            <a:prstGeom prst="ellipse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1F7054B-851E-9847-A371-D4D1A2238F10}"/>
                </a:ext>
              </a:extLst>
            </p:cNvPr>
            <p:cNvSpPr/>
            <p:nvPr userDrawn="1"/>
          </p:nvSpPr>
          <p:spPr>
            <a:xfrm>
              <a:off x="1594275" y="4701460"/>
              <a:ext cx="1714861" cy="171486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15B82C0-42C9-30B2-12E0-5D7A10DB8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0991" y="1132232"/>
            <a:ext cx="7909264" cy="1113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THREE TOPIC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304AEA-FD99-E2B7-FB3A-1EB1F615FF9F}"/>
              </a:ext>
            </a:extLst>
          </p:cNvPr>
          <p:cNvSpPr/>
          <p:nvPr userDrawn="1"/>
        </p:nvSpPr>
        <p:spPr>
          <a:xfrm>
            <a:off x="1579373" y="2312851"/>
            <a:ext cx="2702466" cy="3493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1E75028B-46A6-BEC8-DA88-E806D265F1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79484" y="2796357"/>
            <a:ext cx="2702356" cy="968508"/>
          </a:xfrm>
        </p:spPr>
        <p:txBody>
          <a:bodyPr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93E0448A-43EC-D383-CDCB-FAAE419792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0187" y="2331762"/>
            <a:ext cx="2529886" cy="369887"/>
          </a:xfrm>
        </p:spPr>
        <p:txBody>
          <a:bodyPr>
            <a:normAutofit/>
          </a:bodyPr>
          <a:lstStyle>
            <a:lvl1pPr marL="1588" indent="0" algn="ctr">
              <a:buNone/>
              <a:defRPr sz="1800" b="0" spc="0">
                <a:solidFill>
                  <a:schemeClr val="bg1"/>
                </a:solidFill>
                <a:latin typeface="Helvetica Compressed" pitchFamily="50" charset="0"/>
              </a:defRPr>
            </a:lvl1pPr>
          </a:lstStyle>
          <a:p>
            <a:pPr lvl="0"/>
            <a:r>
              <a:rPr lang="en-US" dirty="0"/>
              <a:t>TOPIC ONE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5774E1-E529-1D63-1D53-347AD9577EB1}"/>
              </a:ext>
            </a:extLst>
          </p:cNvPr>
          <p:cNvSpPr txBox="1"/>
          <p:nvPr userDrawn="1"/>
        </p:nvSpPr>
        <p:spPr>
          <a:xfrm>
            <a:off x="5577496" y="2303010"/>
            <a:ext cx="163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chemeClr val="bg1"/>
                </a:solidFill>
                <a:latin typeface="Helvetica Compressed" pitchFamily="50" charset="0"/>
              </a:rPr>
              <a:t>TOPIC ONE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49EFE4-7674-33CF-DD63-4BA28165BB93}"/>
              </a:ext>
            </a:extLst>
          </p:cNvPr>
          <p:cNvSpPr/>
          <p:nvPr userDrawn="1"/>
        </p:nvSpPr>
        <p:spPr>
          <a:xfrm>
            <a:off x="4740108" y="2311266"/>
            <a:ext cx="2702466" cy="3493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tent Placeholder 19">
            <a:extLst>
              <a:ext uri="{FF2B5EF4-FFF2-40B4-BE49-F238E27FC236}">
                <a16:creationId xmlns:a16="http://schemas.microsoft.com/office/drawing/2014/main" id="{A0026290-2F2F-F84B-C8DB-9269EEC554E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0219" y="2794772"/>
            <a:ext cx="2702356" cy="968508"/>
          </a:xfrm>
        </p:spPr>
        <p:txBody>
          <a:bodyPr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85A91E5A-184E-783C-99E2-07F761ABD8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2157" y="2330177"/>
            <a:ext cx="2580864" cy="369887"/>
          </a:xfrm>
        </p:spPr>
        <p:txBody>
          <a:bodyPr>
            <a:normAutofit/>
          </a:bodyPr>
          <a:lstStyle>
            <a:lvl1pPr marL="1588" indent="0" algn="ctr">
              <a:buNone/>
              <a:defRPr sz="1800" b="0" spc="0">
                <a:solidFill>
                  <a:schemeClr val="bg1"/>
                </a:solidFill>
                <a:latin typeface="Helvetica Compressed" pitchFamily="50" charset="0"/>
              </a:defRPr>
            </a:lvl1pPr>
          </a:lstStyle>
          <a:p>
            <a:pPr lvl="0"/>
            <a:r>
              <a:rPr lang="en-US" dirty="0"/>
              <a:t>TOPIC ONE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F67219-A2E8-A22B-4D7B-EE4B24F42C67}"/>
              </a:ext>
            </a:extLst>
          </p:cNvPr>
          <p:cNvSpPr txBox="1"/>
          <p:nvPr userDrawn="1"/>
        </p:nvSpPr>
        <p:spPr>
          <a:xfrm>
            <a:off x="8734981" y="2311299"/>
            <a:ext cx="163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chemeClr val="bg1"/>
                </a:solidFill>
                <a:latin typeface="Helvetica Compressed" pitchFamily="50" charset="0"/>
              </a:rPr>
              <a:t>TOPIC ONE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9A392F-CAAB-4D40-D6EE-EBDE76165018}"/>
              </a:ext>
            </a:extLst>
          </p:cNvPr>
          <p:cNvSpPr/>
          <p:nvPr userDrawn="1"/>
        </p:nvSpPr>
        <p:spPr>
          <a:xfrm>
            <a:off x="7897593" y="2319555"/>
            <a:ext cx="2702466" cy="3493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ontent Placeholder 19">
            <a:extLst>
              <a:ext uri="{FF2B5EF4-FFF2-40B4-BE49-F238E27FC236}">
                <a16:creationId xmlns:a16="http://schemas.microsoft.com/office/drawing/2014/main" id="{8B5481A7-7C66-F86C-1EA4-9F577FF5944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897704" y="2803061"/>
            <a:ext cx="2702356" cy="968508"/>
          </a:xfrm>
        </p:spPr>
        <p:txBody>
          <a:bodyPr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98F36D87-EA0C-11BA-C789-75EEEEF0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67967" y="2338466"/>
            <a:ext cx="2563846" cy="369887"/>
          </a:xfrm>
        </p:spPr>
        <p:txBody>
          <a:bodyPr>
            <a:normAutofit/>
          </a:bodyPr>
          <a:lstStyle>
            <a:lvl1pPr marL="1588" indent="0" algn="ctr">
              <a:buNone/>
              <a:defRPr sz="1800" b="0" spc="0">
                <a:solidFill>
                  <a:schemeClr val="bg1"/>
                </a:solidFill>
                <a:latin typeface="Helvetica Compressed" pitchFamily="50" charset="0"/>
              </a:defRPr>
            </a:lvl1pPr>
          </a:lstStyle>
          <a:p>
            <a:pPr lvl="0"/>
            <a:r>
              <a:rPr lang="en-US" dirty="0"/>
              <a:t>TOPIC ONE</a:t>
            </a:r>
          </a:p>
        </p:txBody>
      </p:sp>
      <p:pic>
        <p:nvPicPr>
          <p:cNvPr id="41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769B426F-6CED-B446-F7EF-5B8850BE6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835" y="3388931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EEE54FB4-9787-79A4-3223-52D8DFF6DE0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930525" y="4994275"/>
            <a:ext cx="1466850" cy="1471613"/>
          </a:xfrm>
        </p:spPr>
        <p:txBody>
          <a:bodyPr tIns="182880">
            <a:normAutofit/>
          </a:bodyPr>
          <a:lstStyle>
            <a:lvl1pPr marL="1588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THE DUCK ICON TO INSERT ICON</a:t>
            </a:r>
          </a:p>
        </p:txBody>
      </p:sp>
      <p:sp>
        <p:nvSpPr>
          <p:cNvPr id="44" name="Content Placeholder 42">
            <a:extLst>
              <a:ext uri="{FF2B5EF4-FFF2-40B4-BE49-F238E27FC236}">
                <a16:creationId xmlns:a16="http://schemas.microsoft.com/office/drawing/2014/main" id="{9C9EE14A-B6CD-B585-F64F-7E39A459E20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357798" y="4022690"/>
            <a:ext cx="1466850" cy="1471613"/>
          </a:xfrm>
        </p:spPr>
        <p:txBody>
          <a:bodyPr tIns="182880">
            <a:normAutofit/>
          </a:bodyPr>
          <a:lstStyle>
            <a:lvl1pPr marL="1588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THE DUCK ICON TO INSERT ICON</a:t>
            </a:r>
          </a:p>
        </p:txBody>
      </p:sp>
      <p:sp>
        <p:nvSpPr>
          <p:cNvPr id="45" name="Content Placeholder 42">
            <a:extLst>
              <a:ext uri="{FF2B5EF4-FFF2-40B4-BE49-F238E27FC236}">
                <a16:creationId xmlns:a16="http://schemas.microsoft.com/office/drawing/2014/main" id="{3B1E9B03-70A4-5F0A-6787-1CBB94E2EE1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775693" y="5025609"/>
            <a:ext cx="1466850" cy="1471613"/>
          </a:xfrm>
        </p:spPr>
        <p:txBody>
          <a:bodyPr tIns="182880">
            <a:normAutofit/>
          </a:bodyPr>
          <a:lstStyle>
            <a:lvl1pPr marL="1588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THE DUCK ICON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345670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E770F7-7482-F594-0880-620A1057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17BBFE-EE6E-11E2-CB63-16128ED3C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7249D7-8BEB-29AF-2D0D-8B7B7D96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95F8A-109D-5EE8-9DAD-F67E8992AB66}"/>
              </a:ext>
            </a:extLst>
          </p:cNvPr>
          <p:cNvSpPr txBox="1"/>
          <p:nvPr userDrawn="1"/>
        </p:nvSpPr>
        <p:spPr>
          <a:xfrm>
            <a:off x="2416761" y="2304595"/>
            <a:ext cx="163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chemeClr val="bg1"/>
                </a:solidFill>
                <a:latin typeface="Helvetica Compressed" pitchFamily="50" charset="0"/>
              </a:rPr>
              <a:t>TOPIC ONE</a:t>
            </a:r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1E75028B-46A6-BEC8-DA88-E806D265F1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417402" y="4967515"/>
            <a:ext cx="1971473" cy="968508"/>
          </a:xfrm>
        </p:spPr>
        <p:txBody>
          <a:bodyPr>
            <a:normAutofit/>
          </a:bodyPr>
          <a:lstStyle>
            <a:lvl1pPr marL="158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/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93E0448A-43EC-D383-CDCB-FAAE419792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7403" y="4502920"/>
            <a:ext cx="1971473" cy="369887"/>
          </a:xfrm>
        </p:spPr>
        <p:txBody>
          <a:bodyPr>
            <a:normAutofit/>
          </a:bodyPr>
          <a:lstStyle>
            <a:lvl1pPr marL="1588" indent="0" algn="ctr">
              <a:buNone/>
              <a:defRPr sz="1800" b="0" spc="0">
                <a:solidFill>
                  <a:schemeClr val="accent3"/>
                </a:solidFill>
                <a:latin typeface="Helvetica Compressed" pitchFamily="50" charset="0"/>
              </a:defRPr>
            </a:lvl1pPr>
          </a:lstStyle>
          <a:p>
            <a:pPr lvl="0"/>
            <a:r>
              <a:rPr lang="en-US" dirty="0"/>
              <a:t>PHASE ONE</a:t>
            </a:r>
          </a:p>
        </p:txBody>
      </p:sp>
      <p:pic>
        <p:nvPicPr>
          <p:cNvPr id="41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769B426F-6CED-B446-F7EF-5B8850BE6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52" y="2944226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56F659D9-6DA0-0C3B-D216-A74D9D27E53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867603" y="4967515"/>
            <a:ext cx="1971473" cy="968508"/>
          </a:xfrm>
        </p:spPr>
        <p:txBody>
          <a:bodyPr>
            <a:normAutofit/>
          </a:bodyPr>
          <a:lstStyle>
            <a:lvl1pPr marL="158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/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48A3D777-1961-CED8-60A6-8B6C047C1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67604" y="4502920"/>
            <a:ext cx="1971473" cy="369887"/>
          </a:xfrm>
        </p:spPr>
        <p:txBody>
          <a:bodyPr>
            <a:normAutofit/>
          </a:bodyPr>
          <a:lstStyle>
            <a:lvl1pPr marL="1588" indent="0" algn="ctr">
              <a:buNone/>
              <a:defRPr sz="1800" b="0" spc="0">
                <a:solidFill>
                  <a:schemeClr val="accent3"/>
                </a:solidFill>
                <a:latin typeface="Helvetica Compressed" pitchFamily="50" charset="0"/>
              </a:defRPr>
            </a:lvl1pPr>
          </a:lstStyle>
          <a:p>
            <a:pPr lvl="0"/>
            <a:r>
              <a:rPr lang="en-US" dirty="0"/>
              <a:t>PHASE TWO</a:t>
            </a:r>
          </a:p>
        </p:txBody>
      </p:sp>
      <p:sp>
        <p:nvSpPr>
          <p:cNvPr id="11" name="Content Placeholder 19">
            <a:extLst>
              <a:ext uri="{FF2B5EF4-FFF2-40B4-BE49-F238E27FC236}">
                <a16:creationId xmlns:a16="http://schemas.microsoft.com/office/drawing/2014/main" id="{084D9F33-42F7-FD29-9045-C17AA67875B1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317804" y="4967515"/>
            <a:ext cx="1971473" cy="968508"/>
          </a:xfrm>
        </p:spPr>
        <p:txBody>
          <a:bodyPr>
            <a:normAutofit/>
          </a:bodyPr>
          <a:lstStyle>
            <a:lvl1pPr marL="158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/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3D62847A-ABCC-06AE-0A07-F40D54C1DF7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7805" y="4502920"/>
            <a:ext cx="1971473" cy="369887"/>
          </a:xfrm>
        </p:spPr>
        <p:txBody>
          <a:bodyPr>
            <a:normAutofit/>
          </a:bodyPr>
          <a:lstStyle>
            <a:lvl1pPr marL="1588" indent="0" algn="ctr">
              <a:buNone/>
              <a:defRPr sz="1800" b="0" spc="0">
                <a:solidFill>
                  <a:schemeClr val="accent3"/>
                </a:solidFill>
                <a:latin typeface="Helvetica Compressed" pitchFamily="50" charset="0"/>
              </a:defRPr>
            </a:lvl1pPr>
          </a:lstStyle>
          <a:p>
            <a:pPr lvl="0"/>
            <a:r>
              <a:rPr lang="en-US" dirty="0"/>
              <a:t>PHASE THREE</a:t>
            </a:r>
          </a:p>
        </p:txBody>
      </p:sp>
      <p:sp>
        <p:nvSpPr>
          <p:cNvPr id="14" name="Content Placeholder 19">
            <a:extLst>
              <a:ext uri="{FF2B5EF4-FFF2-40B4-BE49-F238E27FC236}">
                <a16:creationId xmlns:a16="http://schemas.microsoft.com/office/drawing/2014/main" id="{498E0FE3-A29E-45EA-2234-4B389F30164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768005" y="4967515"/>
            <a:ext cx="1971473" cy="968508"/>
          </a:xfrm>
        </p:spPr>
        <p:txBody>
          <a:bodyPr>
            <a:normAutofit/>
          </a:bodyPr>
          <a:lstStyle>
            <a:lvl1pPr marL="158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/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B32A899-C938-AAAC-5BFE-24E7726665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68006" y="4502920"/>
            <a:ext cx="1971473" cy="369887"/>
          </a:xfrm>
        </p:spPr>
        <p:txBody>
          <a:bodyPr>
            <a:normAutofit/>
          </a:bodyPr>
          <a:lstStyle>
            <a:lvl1pPr marL="1588" indent="0" algn="ctr">
              <a:buNone/>
              <a:defRPr sz="1800" b="0" spc="0">
                <a:solidFill>
                  <a:schemeClr val="accent3"/>
                </a:solidFill>
                <a:latin typeface="Helvetica Compressed" pitchFamily="50" charset="0"/>
              </a:defRPr>
            </a:lvl1pPr>
          </a:lstStyle>
          <a:p>
            <a:pPr lvl="0"/>
            <a:r>
              <a:rPr lang="en-US" dirty="0"/>
              <a:t>PHASE FOUR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48CCAF-9144-47E8-C061-6A5AAA23CDF8}"/>
              </a:ext>
            </a:extLst>
          </p:cNvPr>
          <p:cNvCxnSpPr/>
          <p:nvPr userDrawn="1"/>
        </p:nvCxnSpPr>
        <p:spPr>
          <a:xfrm>
            <a:off x="838200" y="4195860"/>
            <a:ext cx="1056261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C51E1AD5-6286-68F4-8A39-F0A8C67622CD}"/>
              </a:ext>
            </a:extLst>
          </p:cNvPr>
          <p:cNvSpPr/>
          <p:nvPr userDrawn="1"/>
        </p:nvSpPr>
        <p:spPr>
          <a:xfrm>
            <a:off x="2289295" y="4072634"/>
            <a:ext cx="239940" cy="239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00D4B37-7601-3CDA-D9D2-8A3E994C6120}"/>
              </a:ext>
            </a:extLst>
          </p:cNvPr>
          <p:cNvSpPr/>
          <p:nvPr userDrawn="1"/>
        </p:nvSpPr>
        <p:spPr>
          <a:xfrm>
            <a:off x="4733369" y="4072634"/>
            <a:ext cx="239940" cy="239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BCD415-89AB-035B-8EA6-343ADDCA9D01}"/>
              </a:ext>
            </a:extLst>
          </p:cNvPr>
          <p:cNvSpPr/>
          <p:nvPr userDrawn="1"/>
        </p:nvSpPr>
        <p:spPr>
          <a:xfrm>
            <a:off x="7183570" y="4073767"/>
            <a:ext cx="239940" cy="239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FBE7BE6-DCEA-F7B5-E019-6F3FC0B61145}"/>
              </a:ext>
            </a:extLst>
          </p:cNvPr>
          <p:cNvSpPr/>
          <p:nvPr userDrawn="1"/>
        </p:nvSpPr>
        <p:spPr>
          <a:xfrm>
            <a:off x="9630383" y="4079655"/>
            <a:ext cx="239940" cy="239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ardrop 46">
            <a:extLst>
              <a:ext uri="{FF2B5EF4-FFF2-40B4-BE49-F238E27FC236}">
                <a16:creationId xmlns:a16="http://schemas.microsoft.com/office/drawing/2014/main" id="{BFDC3830-C944-5590-92A5-EE69E774BF97}"/>
              </a:ext>
            </a:extLst>
          </p:cNvPr>
          <p:cNvSpPr/>
          <p:nvPr userDrawn="1"/>
        </p:nvSpPr>
        <p:spPr>
          <a:xfrm rot="8100000">
            <a:off x="4117535" y="1791092"/>
            <a:ext cx="1471607" cy="1471607"/>
          </a:xfrm>
          <a:prstGeom prst="teardrop">
            <a:avLst>
              <a:gd name="adj" fmla="val 14362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id="{993EA0BA-FA77-E385-2402-4EED47802C5D}"/>
              </a:ext>
            </a:extLst>
          </p:cNvPr>
          <p:cNvSpPr/>
          <p:nvPr userDrawn="1"/>
        </p:nvSpPr>
        <p:spPr>
          <a:xfrm rot="8100000">
            <a:off x="1680958" y="1791092"/>
            <a:ext cx="1471607" cy="1471607"/>
          </a:xfrm>
          <a:prstGeom prst="teardrop">
            <a:avLst>
              <a:gd name="adj" fmla="val 14362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ardrop 50">
            <a:extLst>
              <a:ext uri="{FF2B5EF4-FFF2-40B4-BE49-F238E27FC236}">
                <a16:creationId xmlns:a16="http://schemas.microsoft.com/office/drawing/2014/main" id="{A777BA09-B4C7-33EE-188C-86D39896E4A9}"/>
              </a:ext>
            </a:extLst>
          </p:cNvPr>
          <p:cNvSpPr/>
          <p:nvPr userDrawn="1"/>
        </p:nvSpPr>
        <p:spPr>
          <a:xfrm rot="8100000">
            <a:off x="6567736" y="1787574"/>
            <a:ext cx="1471607" cy="1471607"/>
          </a:xfrm>
          <a:prstGeom prst="teardrop">
            <a:avLst>
              <a:gd name="adj" fmla="val 14362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ardrop 51">
            <a:extLst>
              <a:ext uri="{FF2B5EF4-FFF2-40B4-BE49-F238E27FC236}">
                <a16:creationId xmlns:a16="http://schemas.microsoft.com/office/drawing/2014/main" id="{E32F9A97-0777-A99F-C5B0-6FCD4035B194}"/>
              </a:ext>
            </a:extLst>
          </p:cNvPr>
          <p:cNvSpPr/>
          <p:nvPr userDrawn="1"/>
        </p:nvSpPr>
        <p:spPr>
          <a:xfrm rot="8100000">
            <a:off x="9017937" y="1788455"/>
            <a:ext cx="1471607" cy="1471607"/>
          </a:xfrm>
          <a:prstGeom prst="teardrop">
            <a:avLst>
              <a:gd name="adj" fmla="val 14362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42">
            <a:extLst>
              <a:ext uri="{FF2B5EF4-FFF2-40B4-BE49-F238E27FC236}">
                <a16:creationId xmlns:a16="http://schemas.microsoft.com/office/drawing/2014/main" id="{3B1E9B03-70A4-5F0A-6787-1CBB94E2EE1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70114" y="1868287"/>
            <a:ext cx="1466850" cy="1471613"/>
          </a:xfrm>
        </p:spPr>
        <p:txBody>
          <a:bodyPr tIns="182880">
            <a:normAutofit/>
          </a:bodyPr>
          <a:lstStyle>
            <a:lvl1pPr marL="1588" indent="0" algn="ctr">
              <a:buNone/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4" name="Content Placeholder 42">
            <a:extLst>
              <a:ext uri="{FF2B5EF4-FFF2-40B4-BE49-F238E27FC236}">
                <a16:creationId xmlns:a16="http://schemas.microsoft.com/office/drawing/2014/main" id="{9C9EE14A-B6CD-B585-F64F-7E39A459E20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19914" y="1927780"/>
            <a:ext cx="1466850" cy="1471613"/>
          </a:xfrm>
        </p:spPr>
        <p:txBody>
          <a:bodyPr tIns="182880">
            <a:normAutofit/>
          </a:bodyPr>
          <a:lstStyle>
            <a:lvl1pPr marL="1588" indent="0" algn="ctr">
              <a:buNone/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EEE54FB4-9787-79A4-3223-52D8DFF6DE0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83336" y="1901222"/>
            <a:ext cx="1466850" cy="1471613"/>
          </a:xfrm>
        </p:spPr>
        <p:txBody>
          <a:bodyPr tIns="182880">
            <a:normAutofit/>
          </a:bodyPr>
          <a:lstStyle>
            <a:lvl1pPr marL="1588" indent="0" algn="ctr">
              <a:buNone/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3" name="Content Placeholder 42">
            <a:extLst>
              <a:ext uri="{FF2B5EF4-FFF2-40B4-BE49-F238E27FC236}">
                <a16:creationId xmlns:a16="http://schemas.microsoft.com/office/drawing/2014/main" id="{0DB782B5-C83C-86A8-2983-5CAFC210D14A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16928" y="1868288"/>
            <a:ext cx="1466850" cy="1471613"/>
          </a:xfrm>
        </p:spPr>
        <p:txBody>
          <a:bodyPr tIns="182880">
            <a:normAutofit/>
          </a:bodyPr>
          <a:lstStyle>
            <a:lvl1pPr marL="1588" indent="0" algn="ctr">
              <a:buNone/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016342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E770F7-7482-F594-0880-620A1057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17BBFE-EE6E-11E2-CB63-16128ED3C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7249D7-8BEB-29AF-2D0D-8B7B7D96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95F8A-109D-5EE8-9DAD-F67E8992AB66}"/>
              </a:ext>
            </a:extLst>
          </p:cNvPr>
          <p:cNvSpPr txBox="1"/>
          <p:nvPr userDrawn="1"/>
        </p:nvSpPr>
        <p:spPr>
          <a:xfrm>
            <a:off x="2416761" y="2304595"/>
            <a:ext cx="163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chemeClr val="bg1"/>
                </a:solidFill>
                <a:latin typeface="Helvetica Compressed" pitchFamily="50" charset="0"/>
              </a:rPr>
              <a:t>TOPIC ONE</a:t>
            </a:r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1E75028B-46A6-BEC8-DA88-E806D265F1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417402" y="4967515"/>
            <a:ext cx="1971473" cy="968508"/>
          </a:xfrm>
        </p:spPr>
        <p:txBody>
          <a:bodyPr>
            <a:normAutofit/>
          </a:bodyPr>
          <a:lstStyle>
            <a:lvl1pPr marL="158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/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93E0448A-43EC-D383-CDCB-FAAE419792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7403" y="4502920"/>
            <a:ext cx="1971473" cy="369887"/>
          </a:xfrm>
        </p:spPr>
        <p:txBody>
          <a:bodyPr>
            <a:normAutofit/>
          </a:bodyPr>
          <a:lstStyle>
            <a:lvl1pPr marL="1588" indent="0" algn="ctr">
              <a:buNone/>
              <a:defRPr sz="1800" b="0" spc="0">
                <a:solidFill>
                  <a:schemeClr val="accent1"/>
                </a:solidFill>
                <a:latin typeface="Helvetica Compressed" pitchFamily="50" charset="0"/>
              </a:defRPr>
            </a:lvl1pPr>
          </a:lstStyle>
          <a:p>
            <a:pPr lvl="0"/>
            <a:r>
              <a:rPr lang="en-US" dirty="0"/>
              <a:t>TOPIC ONE</a:t>
            </a:r>
          </a:p>
        </p:txBody>
      </p:sp>
      <p:pic>
        <p:nvPicPr>
          <p:cNvPr id="41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769B426F-6CED-B446-F7EF-5B8850BE6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52" y="2944226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56F659D9-6DA0-0C3B-D216-A74D9D27E53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867603" y="4967515"/>
            <a:ext cx="1971473" cy="968508"/>
          </a:xfrm>
        </p:spPr>
        <p:txBody>
          <a:bodyPr>
            <a:normAutofit/>
          </a:bodyPr>
          <a:lstStyle>
            <a:lvl1pPr marL="158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/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48A3D777-1961-CED8-60A6-8B6C047C1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67604" y="4502920"/>
            <a:ext cx="1971473" cy="369887"/>
          </a:xfrm>
        </p:spPr>
        <p:txBody>
          <a:bodyPr>
            <a:normAutofit/>
          </a:bodyPr>
          <a:lstStyle>
            <a:lvl1pPr marL="1588" indent="0" algn="ctr">
              <a:buNone/>
              <a:defRPr sz="1800" b="0" spc="0">
                <a:solidFill>
                  <a:schemeClr val="accent1"/>
                </a:solidFill>
                <a:latin typeface="Helvetica Compressed" pitchFamily="50" charset="0"/>
              </a:defRPr>
            </a:lvl1pPr>
          </a:lstStyle>
          <a:p>
            <a:pPr lvl="0"/>
            <a:r>
              <a:rPr lang="en-US" dirty="0"/>
              <a:t>TOPIC ONE</a:t>
            </a:r>
          </a:p>
        </p:txBody>
      </p:sp>
      <p:sp>
        <p:nvSpPr>
          <p:cNvPr id="11" name="Content Placeholder 19">
            <a:extLst>
              <a:ext uri="{FF2B5EF4-FFF2-40B4-BE49-F238E27FC236}">
                <a16:creationId xmlns:a16="http://schemas.microsoft.com/office/drawing/2014/main" id="{084D9F33-42F7-FD29-9045-C17AA67875B1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317804" y="4967515"/>
            <a:ext cx="1971473" cy="968508"/>
          </a:xfrm>
        </p:spPr>
        <p:txBody>
          <a:bodyPr>
            <a:normAutofit/>
          </a:bodyPr>
          <a:lstStyle>
            <a:lvl1pPr marL="158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/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3D62847A-ABCC-06AE-0A07-F40D54C1DF7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7805" y="4502920"/>
            <a:ext cx="1971473" cy="369887"/>
          </a:xfrm>
        </p:spPr>
        <p:txBody>
          <a:bodyPr>
            <a:normAutofit/>
          </a:bodyPr>
          <a:lstStyle>
            <a:lvl1pPr marL="1588" indent="0" algn="ctr">
              <a:buNone/>
              <a:defRPr sz="1800" b="0" spc="0">
                <a:solidFill>
                  <a:schemeClr val="accent1"/>
                </a:solidFill>
                <a:latin typeface="Helvetica Compressed" pitchFamily="50" charset="0"/>
              </a:defRPr>
            </a:lvl1pPr>
          </a:lstStyle>
          <a:p>
            <a:pPr lvl="0"/>
            <a:r>
              <a:rPr lang="en-US" dirty="0"/>
              <a:t>TOPIC ONE</a:t>
            </a:r>
          </a:p>
        </p:txBody>
      </p:sp>
      <p:sp>
        <p:nvSpPr>
          <p:cNvPr id="14" name="Content Placeholder 19">
            <a:extLst>
              <a:ext uri="{FF2B5EF4-FFF2-40B4-BE49-F238E27FC236}">
                <a16:creationId xmlns:a16="http://schemas.microsoft.com/office/drawing/2014/main" id="{498E0FE3-A29E-45EA-2234-4B389F30164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768005" y="4967515"/>
            <a:ext cx="1971473" cy="968508"/>
          </a:xfrm>
        </p:spPr>
        <p:txBody>
          <a:bodyPr>
            <a:normAutofit/>
          </a:bodyPr>
          <a:lstStyle>
            <a:lvl1pPr marL="158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/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B32A899-C938-AAAC-5BFE-24E7726665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68006" y="4502920"/>
            <a:ext cx="1971473" cy="369887"/>
          </a:xfrm>
        </p:spPr>
        <p:txBody>
          <a:bodyPr>
            <a:normAutofit/>
          </a:bodyPr>
          <a:lstStyle>
            <a:lvl1pPr marL="1588" indent="0" algn="ctr">
              <a:buNone/>
              <a:defRPr sz="1800" b="0" spc="0">
                <a:solidFill>
                  <a:schemeClr val="accent1"/>
                </a:solidFill>
                <a:latin typeface="Helvetica Compressed" pitchFamily="50" charset="0"/>
              </a:defRPr>
            </a:lvl1pPr>
          </a:lstStyle>
          <a:p>
            <a:pPr lvl="0"/>
            <a:r>
              <a:rPr lang="en-US" dirty="0"/>
              <a:t>TOPIC ONE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48CCAF-9144-47E8-C061-6A5AAA23CDF8}"/>
              </a:ext>
            </a:extLst>
          </p:cNvPr>
          <p:cNvCxnSpPr/>
          <p:nvPr userDrawn="1"/>
        </p:nvCxnSpPr>
        <p:spPr>
          <a:xfrm>
            <a:off x="838200" y="4195860"/>
            <a:ext cx="1056261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C51E1AD5-6286-68F4-8A39-F0A8C67622CD}"/>
              </a:ext>
            </a:extLst>
          </p:cNvPr>
          <p:cNvSpPr/>
          <p:nvPr userDrawn="1"/>
        </p:nvSpPr>
        <p:spPr>
          <a:xfrm>
            <a:off x="2289295" y="4072634"/>
            <a:ext cx="239940" cy="239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00D4B37-7601-3CDA-D9D2-8A3E994C6120}"/>
              </a:ext>
            </a:extLst>
          </p:cNvPr>
          <p:cNvSpPr/>
          <p:nvPr userDrawn="1"/>
        </p:nvSpPr>
        <p:spPr>
          <a:xfrm>
            <a:off x="4733369" y="4072634"/>
            <a:ext cx="239940" cy="239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BCD415-89AB-035B-8EA6-343ADDCA9D01}"/>
              </a:ext>
            </a:extLst>
          </p:cNvPr>
          <p:cNvSpPr/>
          <p:nvPr userDrawn="1"/>
        </p:nvSpPr>
        <p:spPr>
          <a:xfrm>
            <a:off x="7183570" y="4073767"/>
            <a:ext cx="239940" cy="239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FBE7BE6-DCEA-F7B5-E019-6F3FC0B61145}"/>
              </a:ext>
            </a:extLst>
          </p:cNvPr>
          <p:cNvSpPr/>
          <p:nvPr userDrawn="1"/>
        </p:nvSpPr>
        <p:spPr>
          <a:xfrm>
            <a:off x="9630383" y="4079655"/>
            <a:ext cx="239940" cy="239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ardrop 46">
            <a:extLst>
              <a:ext uri="{FF2B5EF4-FFF2-40B4-BE49-F238E27FC236}">
                <a16:creationId xmlns:a16="http://schemas.microsoft.com/office/drawing/2014/main" id="{BFDC3830-C944-5590-92A5-EE69E774BF97}"/>
              </a:ext>
            </a:extLst>
          </p:cNvPr>
          <p:cNvSpPr/>
          <p:nvPr userDrawn="1"/>
        </p:nvSpPr>
        <p:spPr>
          <a:xfrm rot="8100000">
            <a:off x="4117535" y="1791092"/>
            <a:ext cx="1471607" cy="1471607"/>
          </a:xfrm>
          <a:prstGeom prst="teardrop">
            <a:avLst>
              <a:gd name="adj" fmla="val 14362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id="{993EA0BA-FA77-E385-2402-4EED47802C5D}"/>
              </a:ext>
            </a:extLst>
          </p:cNvPr>
          <p:cNvSpPr/>
          <p:nvPr userDrawn="1"/>
        </p:nvSpPr>
        <p:spPr>
          <a:xfrm rot="8100000">
            <a:off x="1680958" y="1791092"/>
            <a:ext cx="1471607" cy="1471607"/>
          </a:xfrm>
          <a:prstGeom prst="teardrop">
            <a:avLst>
              <a:gd name="adj" fmla="val 14362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ardrop 50">
            <a:extLst>
              <a:ext uri="{FF2B5EF4-FFF2-40B4-BE49-F238E27FC236}">
                <a16:creationId xmlns:a16="http://schemas.microsoft.com/office/drawing/2014/main" id="{A777BA09-B4C7-33EE-188C-86D39896E4A9}"/>
              </a:ext>
            </a:extLst>
          </p:cNvPr>
          <p:cNvSpPr/>
          <p:nvPr userDrawn="1"/>
        </p:nvSpPr>
        <p:spPr>
          <a:xfrm rot="8100000">
            <a:off x="6567736" y="1787574"/>
            <a:ext cx="1471607" cy="1471607"/>
          </a:xfrm>
          <a:prstGeom prst="teardrop">
            <a:avLst>
              <a:gd name="adj" fmla="val 14362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ardrop 51">
            <a:extLst>
              <a:ext uri="{FF2B5EF4-FFF2-40B4-BE49-F238E27FC236}">
                <a16:creationId xmlns:a16="http://schemas.microsoft.com/office/drawing/2014/main" id="{E32F9A97-0777-A99F-C5B0-6FCD4035B194}"/>
              </a:ext>
            </a:extLst>
          </p:cNvPr>
          <p:cNvSpPr/>
          <p:nvPr userDrawn="1"/>
        </p:nvSpPr>
        <p:spPr>
          <a:xfrm rot="8100000">
            <a:off x="9017937" y="1788455"/>
            <a:ext cx="1471607" cy="1471607"/>
          </a:xfrm>
          <a:prstGeom prst="teardrop">
            <a:avLst>
              <a:gd name="adj" fmla="val 14362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42">
            <a:extLst>
              <a:ext uri="{FF2B5EF4-FFF2-40B4-BE49-F238E27FC236}">
                <a16:creationId xmlns:a16="http://schemas.microsoft.com/office/drawing/2014/main" id="{3B1E9B03-70A4-5F0A-6787-1CBB94E2EE1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70114" y="1952592"/>
            <a:ext cx="1466850" cy="1471613"/>
          </a:xfrm>
        </p:spPr>
        <p:txBody>
          <a:bodyPr tIns="182880">
            <a:normAutofit/>
          </a:bodyPr>
          <a:lstStyle>
            <a:lvl1pPr marL="1588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THE DUCK ICON TO INSERT ICON</a:t>
            </a:r>
          </a:p>
        </p:txBody>
      </p:sp>
      <p:sp>
        <p:nvSpPr>
          <p:cNvPr id="44" name="Content Placeholder 42">
            <a:extLst>
              <a:ext uri="{FF2B5EF4-FFF2-40B4-BE49-F238E27FC236}">
                <a16:creationId xmlns:a16="http://schemas.microsoft.com/office/drawing/2014/main" id="{9C9EE14A-B6CD-B585-F64F-7E39A459E20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19914" y="2012085"/>
            <a:ext cx="1466850" cy="1471613"/>
          </a:xfrm>
        </p:spPr>
        <p:txBody>
          <a:bodyPr tIns="182880">
            <a:normAutofit/>
          </a:bodyPr>
          <a:lstStyle>
            <a:lvl1pPr marL="1588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THE DUCK ICON TO INSERT ICON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EEE54FB4-9787-79A4-3223-52D8DFF6DE0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83336" y="1985527"/>
            <a:ext cx="1466850" cy="1471613"/>
          </a:xfrm>
        </p:spPr>
        <p:txBody>
          <a:bodyPr tIns="182880">
            <a:normAutofit/>
          </a:bodyPr>
          <a:lstStyle>
            <a:lvl1pPr marL="1588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THE DUCK ICON TO INSERT ICON</a:t>
            </a:r>
          </a:p>
        </p:txBody>
      </p:sp>
      <p:sp>
        <p:nvSpPr>
          <p:cNvPr id="53" name="Content Placeholder 42">
            <a:extLst>
              <a:ext uri="{FF2B5EF4-FFF2-40B4-BE49-F238E27FC236}">
                <a16:creationId xmlns:a16="http://schemas.microsoft.com/office/drawing/2014/main" id="{0DB782B5-C83C-86A8-2983-5CAFC210D14A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16928" y="1952593"/>
            <a:ext cx="1466850" cy="1471613"/>
          </a:xfrm>
        </p:spPr>
        <p:txBody>
          <a:bodyPr tIns="182880">
            <a:normAutofit/>
          </a:bodyPr>
          <a:lstStyle>
            <a:lvl1pPr marL="1588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THE DUCK ICON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477871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4751D5D-9F2D-CAE5-6742-491878BEA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6485" y="-6485"/>
            <a:ext cx="12237396" cy="69066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3C873-EF41-3F03-7FF8-333D91C4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FBFAB-8A5F-5AF1-E807-CC56177C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FF950-8220-85EA-F8A3-EEE02E6B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63A7F-AF6D-3A36-C94D-D7553EE5B918}"/>
              </a:ext>
            </a:extLst>
          </p:cNvPr>
          <p:cNvSpPr/>
          <p:nvPr userDrawn="1"/>
        </p:nvSpPr>
        <p:spPr>
          <a:xfrm>
            <a:off x="5353455" y="3959624"/>
            <a:ext cx="1485090" cy="14850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isometricTopUp"/>
            <a:lightRig rig="threePt" dir="t"/>
          </a:scene3d>
          <a:sp3d extrusionH="127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B8EC89-4413-4778-161F-54E8B157743D}"/>
              </a:ext>
            </a:extLst>
          </p:cNvPr>
          <p:cNvSpPr/>
          <p:nvPr userDrawn="1"/>
        </p:nvSpPr>
        <p:spPr>
          <a:xfrm>
            <a:off x="5353455" y="3340772"/>
            <a:ext cx="1485090" cy="1485090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isometricTopUp"/>
            <a:lightRig rig="threePt" dir="t"/>
          </a:scene3d>
          <a:sp3d extrusionH="127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864D0D-9F81-DFD7-436F-23C54D6BB105}"/>
              </a:ext>
            </a:extLst>
          </p:cNvPr>
          <p:cNvSpPr/>
          <p:nvPr userDrawn="1"/>
        </p:nvSpPr>
        <p:spPr>
          <a:xfrm>
            <a:off x="5353455" y="2689460"/>
            <a:ext cx="1485090" cy="14850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isometricTopUp"/>
            <a:lightRig rig="threePt" dir="t"/>
          </a:scene3d>
          <a:sp3d extrusionH="127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A3111E-B9DE-990D-EA04-E0BFECEEA0EC}"/>
              </a:ext>
            </a:extLst>
          </p:cNvPr>
          <p:cNvSpPr/>
          <p:nvPr userDrawn="1"/>
        </p:nvSpPr>
        <p:spPr>
          <a:xfrm>
            <a:off x="5353455" y="2081924"/>
            <a:ext cx="1485090" cy="14850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isometricTopUp"/>
            <a:lightRig rig="threePt" dir="t"/>
          </a:scene3d>
          <a:sp3d extrusionH="127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745B69-7300-239A-F07B-CD1E0831E437}"/>
              </a:ext>
            </a:extLst>
          </p:cNvPr>
          <p:cNvSpPr/>
          <p:nvPr userDrawn="1"/>
        </p:nvSpPr>
        <p:spPr>
          <a:xfrm>
            <a:off x="5353455" y="1400068"/>
            <a:ext cx="1485090" cy="1485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isometricTopUp"/>
            <a:lightRig rig="threePt" dir="t"/>
          </a:scene3d>
          <a:sp3d extrusionH="127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lor/White Logo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C9C7815-0C0B-B2B2-D8F5-986F7DDDEB2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2" y="246669"/>
            <a:ext cx="2177543" cy="9072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8C95BF-1C79-BE4B-B732-1C0306EAE3B9}"/>
              </a:ext>
            </a:extLst>
          </p:cNvPr>
          <p:cNvCxnSpPr/>
          <p:nvPr userDrawn="1"/>
        </p:nvCxnSpPr>
        <p:spPr>
          <a:xfrm>
            <a:off x="7217923" y="2172511"/>
            <a:ext cx="129702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2D214B-A2F0-2089-66D3-8BCCBD03B121}"/>
              </a:ext>
            </a:extLst>
          </p:cNvPr>
          <p:cNvCxnSpPr/>
          <p:nvPr userDrawn="1"/>
        </p:nvCxnSpPr>
        <p:spPr>
          <a:xfrm>
            <a:off x="7217923" y="3472768"/>
            <a:ext cx="129702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5B2CFB-2646-EE12-28DB-3E62332C57A1}"/>
              </a:ext>
            </a:extLst>
          </p:cNvPr>
          <p:cNvCxnSpPr/>
          <p:nvPr userDrawn="1"/>
        </p:nvCxnSpPr>
        <p:spPr>
          <a:xfrm>
            <a:off x="3667327" y="2869656"/>
            <a:ext cx="129702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F876B7-A708-D990-1703-8BEABACF981A}"/>
              </a:ext>
            </a:extLst>
          </p:cNvPr>
          <p:cNvCxnSpPr/>
          <p:nvPr userDrawn="1"/>
        </p:nvCxnSpPr>
        <p:spPr>
          <a:xfrm>
            <a:off x="7217923" y="4750335"/>
            <a:ext cx="129702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4E80B0-31A7-B005-7EA1-F75500DF24F9}"/>
              </a:ext>
            </a:extLst>
          </p:cNvPr>
          <p:cNvCxnSpPr/>
          <p:nvPr userDrawn="1"/>
        </p:nvCxnSpPr>
        <p:spPr>
          <a:xfrm>
            <a:off x="3667327" y="4134255"/>
            <a:ext cx="129702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279BBF08-6355-3449-4760-7D0DD59762E2}"/>
              </a:ext>
            </a:extLst>
          </p:cNvPr>
          <p:cNvSpPr/>
          <p:nvPr userDrawn="1"/>
        </p:nvSpPr>
        <p:spPr>
          <a:xfrm>
            <a:off x="8443608" y="2081719"/>
            <a:ext cx="181773" cy="1817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C134BE-E989-4976-8DC1-D8693AE87924}"/>
              </a:ext>
            </a:extLst>
          </p:cNvPr>
          <p:cNvSpPr/>
          <p:nvPr userDrawn="1"/>
        </p:nvSpPr>
        <p:spPr>
          <a:xfrm>
            <a:off x="8443607" y="3391703"/>
            <a:ext cx="181773" cy="1817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111D9B-B9DB-6D04-948F-D16844E9030C}"/>
              </a:ext>
            </a:extLst>
          </p:cNvPr>
          <p:cNvSpPr/>
          <p:nvPr userDrawn="1"/>
        </p:nvSpPr>
        <p:spPr>
          <a:xfrm>
            <a:off x="8443607" y="4659448"/>
            <a:ext cx="181773" cy="1817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9BD9753-9654-2571-2BE1-738882BE85AB}"/>
              </a:ext>
            </a:extLst>
          </p:cNvPr>
          <p:cNvSpPr/>
          <p:nvPr userDrawn="1"/>
        </p:nvSpPr>
        <p:spPr>
          <a:xfrm>
            <a:off x="3581400" y="2778769"/>
            <a:ext cx="181773" cy="1817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5FCE51-3BDA-83AC-DC3B-386E38B5D525}"/>
              </a:ext>
            </a:extLst>
          </p:cNvPr>
          <p:cNvSpPr/>
          <p:nvPr userDrawn="1"/>
        </p:nvSpPr>
        <p:spPr>
          <a:xfrm>
            <a:off x="3581400" y="4043368"/>
            <a:ext cx="181773" cy="1817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19">
            <a:extLst>
              <a:ext uri="{FF2B5EF4-FFF2-40B4-BE49-F238E27FC236}">
                <a16:creationId xmlns:a16="http://schemas.microsoft.com/office/drawing/2014/main" id="{BFDEDBE6-0E15-03A0-A75D-A850307A5DF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800475" y="2074726"/>
            <a:ext cx="2613312" cy="444643"/>
          </a:xfrm>
        </p:spPr>
        <p:txBody>
          <a:bodyPr>
            <a:normAutofit/>
          </a:bodyPr>
          <a:lstStyle>
            <a:lvl1pPr marL="1588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8B196335-5E44-DFB7-5CFB-1C0341F3B6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0476" y="1847323"/>
            <a:ext cx="1971473" cy="184944"/>
          </a:xfrm>
        </p:spPr>
        <p:txBody>
          <a:bodyPr>
            <a:normAutofit/>
          </a:bodyPr>
          <a:lstStyle>
            <a:lvl1pPr marL="1588" indent="0" algn="l">
              <a:buNone/>
              <a:defRPr sz="1200" b="1" spc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ONE</a:t>
            </a:r>
          </a:p>
        </p:txBody>
      </p:sp>
      <p:sp>
        <p:nvSpPr>
          <p:cNvPr id="37" name="Content Placeholder 19">
            <a:extLst>
              <a:ext uri="{FF2B5EF4-FFF2-40B4-BE49-F238E27FC236}">
                <a16:creationId xmlns:a16="http://schemas.microsoft.com/office/drawing/2014/main" id="{9BFA0BD1-CA70-4EC0-977C-3F53A576AEA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803903" y="3379942"/>
            <a:ext cx="2613312" cy="444643"/>
          </a:xfrm>
        </p:spPr>
        <p:txBody>
          <a:bodyPr>
            <a:normAutofit/>
          </a:bodyPr>
          <a:lstStyle>
            <a:lvl1pPr marL="1588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08E167D3-5D9E-AE8E-999A-526183C35C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03904" y="3152539"/>
            <a:ext cx="1971473" cy="184944"/>
          </a:xfrm>
        </p:spPr>
        <p:txBody>
          <a:bodyPr>
            <a:normAutofit/>
          </a:bodyPr>
          <a:lstStyle>
            <a:lvl1pPr marL="1588" indent="0" algn="l">
              <a:buNone/>
              <a:defRPr sz="1200" b="1" spc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THREE</a:t>
            </a:r>
          </a:p>
        </p:txBody>
      </p:sp>
      <p:sp>
        <p:nvSpPr>
          <p:cNvPr id="39" name="Content Placeholder 19">
            <a:extLst>
              <a:ext uri="{FF2B5EF4-FFF2-40B4-BE49-F238E27FC236}">
                <a16:creationId xmlns:a16="http://schemas.microsoft.com/office/drawing/2014/main" id="{C3EBA50B-02C0-1E8E-4C9E-1C550F74C38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800474" y="4686946"/>
            <a:ext cx="2613312" cy="444643"/>
          </a:xfrm>
        </p:spPr>
        <p:txBody>
          <a:bodyPr>
            <a:normAutofit/>
          </a:bodyPr>
          <a:lstStyle>
            <a:lvl1pPr marL="1588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7E31FF44-BC54-445B-A303-B974C4B682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0475" y="4459543"/>
            <a:ext cx="1971473" cy="184944"/>
          </a:xfrm>
        </p:spPr>
        <p:txBody>
          <a:bodyPr>
            <a:normAutofit/>
          </a:bodyPr>
          <a:lstStyle>
            <a:lvl1pPr marL="1588" indent="0" algn="l">
              <a:buNone/>
              <a:defRPr sz="1200" b="1" spc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FIVE</a:t>
            </a:r>
          </a:p>
        </p:txBody>
      </p:sp>
      <p:sp>
        <p:nvSpPr>
          <p:cNvPr id="43" name="Content Placeholder 19">
            <a:extLst>
              <a:ext uri="{FF2B5EF4-FFF2-40B4-BE49-F238E27FC236}">
                <a16:creationId xmlns:a16="http://schemas.microsoft.com/office/drawing/2014/main" id="{6D39A91F-6830-8D41-433D-20003A6CCBE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66867" y="2750295"/>
            <a:ext cx="2613312" cy="444643"/>
          </a:xfrm>
        </p:spPr>
        <p:txBody>
          <a:bodyPr>
            <a:normAutofit/>
          </a:bodyPr>
          <a:lstStyle>
            <a:lvl1pPr marL="1588" indent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FE042F1B-A22E-2971-FE1A-5ADA8730B5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16623" y="2522892"/>
            <a:ext cx="1971473" cy="184944"/>
          </a:xfrm>
        </p:spPr>
        <p:txBody>
          <a:bodyPr>
            <a:normAutofit/>
          </a:bodyPr>
          <a:lstStyle>
            <a:lvl1pPr marL="1588" indent="0" algn="r">
              <a:buNone/>
              <a:defRPr sz="1200" b="1" spc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TWO</a:t>
            </a:r>
          </a:p>
        </p:txBody>
      </p:sp>
      <p:sp>
        <p:nvSpPr>
          <p:cNvPr id="45" name="Content Placeholder 19">
            <a:extLst>
              <a:ext uri="{FF2B5EF4-FFF2-40B4-BE49-F238E27FC236}">
                <a16:creationId xmlns:a16="http://schemas.microsoft.com/office/drawing/2014/main" id="{0AA77463-25CF-AD35-E96A-2FB96184E4F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66867" y="4037497"/>
            <a:ext cx="2613312" cy="444643"/>
          </a:xfrm>
        </p:spPr>
        <p:txBody>
          <a:bodyPr>
            <a:normAutofit/>
          </a:bodyPr>
          <a:lstStyle>
            <a:lvl1pPr marL="1588" indent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23F7A14F-DC4B-D049-B7E0-784C18347C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16623" y="3810094"/>
            <a:ext cx="1971473" cy="184944"/>
          </a:xfrm>
        </p:spPr>
        <p:txBody>
          <a:bodyPr>
            <a:normAutofit/>
          </a:bodyPr>
          <a:lstStyle>
            <a:lvl1pPr marL="1588" indent="0" algn="r">
              <a:buNone/>
              <a:defRPr sz="1200" b="1" spc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FOUR</a:t>
            </a:r>
          </a:p>
        </p:txBody>
      </p:sp>
      <p:pic>
        <p:nvPicPr>
          <p:cNvPr id="49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3851BF16-B710-57AB-9432-FFEF24F4DD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835" y="3388931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4874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4751D5D-9F2D-CAE5-6742-491878BEA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6485" y="-6485"/>
            <a:ext cx="12237396" cy="69066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3C873-EF41-3F03-7FF8-333D91C4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FBFAB-8A5F-5AF1-E807-CC56177C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FF950-8220-85EA-F8A3-EEE02E6B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517C69-38EB-70CC-93CB-6737DEAF8E4A}"/>
              </a:ext>
            </a:extLst>
          </p:cNvPr>
          <p:cNvSpPr/>
          <p:nvPr userDrawn="1"/>
        </p:nvSpPr>
        <p:spPr>
          <a:xfrm>
            <a:off x="5353455" y="3962399"/>
            <a:ext cx="1485090" cy="148509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isometricTopUp"/>
            <a:lightRig rig="threePt" dir="t"/>
          </a:scene3d>
          <a:sp3d extrusionH="127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63A7F-AF6D-3A36-C94D-D7553EE5B918}"/>
              </a:ext>
            </a:extLst>
          </p:cNvPr>
          <p:cNvSpPr/>
          <p:nvPr userDrawn="1"/>
        </p:nvSpPr>
        <p:spPr>
          <a:xfrm>
            <a:off x="5353455" y="3538097"/>
            <a:ext cx="1485090" cy="14850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isometricTopUp"/>
            <a:lightRig rig="threePt" dir="t"/>
          </a:scene3d>
          <a:sp3d extrusionH="127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B8EC89-4413-4778-161F-54E8B157743D}"/>
              </a:ext>
            </a:extLst>
          </p:cNvPr>
          <p:cNvSpPr/>
          <p:nvPr userDrawn="1"/>
        </p:nvSpPr>
        <p:spPr>
          <a:xfrm>
            <a:off x="5353455" y="3113795"/>
            <a:ext cx="1485090" cy="1485090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isometricTopUp"/>
            <a:lightRig rig="threePt" dir="t"/>
          </a:scene3d>
          <a:sp3d extrusionH="127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864D0D-9F81-DFD7-436F-23C54D6BB105}"/>
              </a:ext>
            </a:extLst>
          </p:cNvPr>
          <p:cNvSpPr/>
          <p:nvPr userDrawn="1"/>
        </p:nvSpPr>
        <p:spPr>
          <a:xfrm>
            <a:off x="5353455" y="2689460"/>
            <a:ext cx="1485090" cy="14850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isometricTopUp"/>
            <a:lightRig rig="threePt" dir="t"/>
          </a:scene3d>
          <a:sp3d extrusionH="127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A3111E-B9DE-990D-EA04-E0BFECEEA0EC}"/>
              </a:ext>
            </a:extLst>
          </p:cNvPr>
          <p:cNvSpPr/>
          <p:nvPr userDrawn="1"/>
        </p:nvSpPr>
        <p:spPr>
          <a:xfrm>
            <a:off x="5353455" y="2263504"/>
            <a:ext cx="1485090" cy="14850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isometricTopUp"/>
            <a:lightRig rig="threePt" dir="t"/>
          </a:scene3d>
          <a:sp3d extrusionH="127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745B69-7300-239A-F07B-CD1E0831E437}"/>
              </a:ext>
            </a:extLst>
          </p:cNvPr>
          <p:cNvSpPr/>
          <p:nvPr userDrawn="1"/>
        </p:nvSpPr>
        <p:spPr>
          <a:xfrm>
            <a:off x="5353455" y="1828080"/>
            <a:ext cx="1485090" cy="1485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isometricTopUp"/>
            <a:lightRig rig="threePt" dir="t"/>
          </a:scene3d>
          <a:sp3d extrusionH="127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679DFE-D356-0F23-277B-310448FFB8D3}"/>
              </a:ext>
            </a:extLst>
          </p:cNvPr>
          <p:cNvSpPr/>
          <p:nvPr userDrawn="1"/>
        </p:nvSpPr>
        <p:spPr>
          <a:xfrm>
            <a:off x="5353455" y="1379899"/>
            <a:ext cx="1485090" cy="14850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isometricTopUp"/>
            <a:lightRig rig="threePt" dir="t"/>
          </a:scene3d>
          <a:sp3d extrusionH="127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lor/White Logo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C9C7815-0C0B-B2B2-D8F5-986F7DDDEB2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2" y="246669"/>
            <a:ext cx="2177543" cy="9072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8C95BF-1C79-BE4B-B732-1C0306EAE3B9}"/>
              </a:ext>
            </a:extLst>
          </p:cNvPr>
          <p:cNvCxnSpPr/>
          <p:nvPr userDrawn="1"/>
        </p:nvCxnSpPr>
        <p:spPr>
          <a:xfrm>
            <a:off x="7217923" y="2172511"/>
            <a:ext cx="129702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2D214B-A2F0-2089-66D3-8BCCBD03B121}"/>
              </a:ext>
            </a:extLst>
          </p:cNvPr>
          <p:cNvCxnSpPr/>
          <p:nvPr userDrawn="1"/>
        </p:nvCxnSpPr>
        <p:spPr>
          <a:xfrm>
            <a:off x="7217923" y="3044758"/>
            <a:ext cx="129702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5B2CFB-2646-EE12-28DB-3E62332C57A1}"/>
              </a:ext>
            </a:extLst>
          </p:cNvPr>
          <p:cNvCxnSpPr/>
          <p:nvPr userDrawn="1"/>
        </p:nvCxnSpPr>
        <p:spPr>
          <a:xfrm>
            <a:off x="3667327" y="2610256"/>
            <a:ext cx="129702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F876B7-A708-D990-1703-8BEABACF981A}"/>
              </a:ext>
            </a:extLst>
          </p:cNvPr>
          <p:cNvCxnSpPr/>
          <p:nvPr userDrawn="1"/>
        </p:nvCxnSpPr>
        <p:spPr>
          <a:xfrm>
            <a:off x="7217923" y="3894307"/>
            <a:ext cx="129702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18AE45-29D8-B970-9343-279F11674B32}"/>
              </a:ext>
            </a:extLst>
          </p:cNvPr>
          <p:cNvCxnSpPr/>
          <p:nvPr userDrawn="1"/>
        </p:nvCxnSpPr>
        <p:spPr>
          <a:xfrm>
            <a:off x="7217923" y="4743856"/>
            <a:ext cx="129702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4E80B0-31A7-B005-7EA1-F75500DF24F9}"/>
              </a:ext>
            </a:extLst>
          </p:cNvPr>
          <p:cNvCxnSpPr/>
          <p:nvPr userDrawn="1"/>
        </p:nvCxnSpPr>
        <p:spPr>
          <a:xfrm>
            <a:off x="3667327" y="3479260"/>
            <a:ext cx="129702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F4EFAC-6295-DC72-6986-2C3D64609217}"/>
              </a:ext>
            </a:extLst>
          </p:cNvPr>
          <p:cNvCxnSpPr/>
          <p:nvPr userDrawn="1"/>
        </p:nvCxnSpPr>
        <p:spPr>
          <a:xfrm>
            <a:off x="3667327" y="4328809"/>
            <a:ext cx="129702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279BBF08-6355-3449-4760-7D0DD59762E2}"/>
              </a:ext>
            </a:extLst>
          </p:cNvPr>
          <p:cNvSpPr/>
          <p:nvPr userDrawn="1"/>
        </p:nvSpPr>
        <p:spPr>
          <a:xfrm>
            <a:off x="8443608" y="2081719"/>
            <a:ext cx="181773" cy="1817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C134BE-E989-4976-8DC1-D8693AE87924}"/>
              </a:ext>
            </a:extLst>
          </p:cNvPr>
          <p:cNvSpPr/>
          <p:nvPr userDrawn="1"/>
        </p:nvSpPr>
        <p:spPr>
          <a:xfrm>
            <a:off x="8443607" y="2963693"/>
            <a:ext cx="181773" cy="1817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111D9B-B9DB-6D04-948F-D16844E9030C}"/>
              </a:ext>
            </a:extLst>
          </p:cNvPr>
          <p:cNvSpPr/>
          <p:nvPr userDrawn="1"/>
        </p:nvSpPr>
        <p:spPr>
          <a:xfrm>
            <a:off x="8443607" y="3803420"/>
            <a:ext cx="181773" cy="1817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1D53E7E-7B0F-AB60-28E2-5C1C5DC99954}"/>
              </a:ext>
            </a:extLst>
          </p:cNvPr>
          <p:cNvSpPr/>
          <p:nvPr userDrawn="1"/>
        </p:nvSpPr>
        <p:spPr>
          <a:xfrm>
            <a:off x="8443607" y="4660022"/>
            <a:ext cx="181773" cy="1817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9BD9753-9654-2571-2BE1-738882BE85AB}"/>
              </a:ext>
            </a:extLst>
          </p:cNvPr>
          <p:cNvSpPr/>
          <p:nvPr userDrawn="1"/>
        </p:nvSpPr>
        <p:spPr>
          <a:xfrm>
            <a:off x="3581400" y="2519369"/>
            <a:ext cx="181773" cy="1817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5FCE51-3BDA-83AC-DC3B-386E38B5D525}"/>
              </a:ext>
            </a:extLst>
          </p:cNvPr>
          <p:cNvSpPr/>
          <p:nvPr userDrawn="1"/>
        </p:nvSpPr>
        <p:spPr>
          <a:xfrm>
            <a:off x="3581400" y="3388373"/>
            <a:ext cx="181773" cy="1817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CB04B50-32A9-2FBE-A5E8-F56C54DA2C50}"/>
              </a:ext>
            </a:extLst>
          </p:cNvPr>
          <p:cNvSpPr/>
          <p:nvPr userDrawn="1"/>
        </p:nvSpPr>
        <p:spPr>
          <a:xfrm>
            <a:off x="3581400" y="4252845"/>
            <a:ext cx="181773" cy="1817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19">
            <a:extLst>
              <a:ext uri="{FF2B5EF4-FFF2-40B4-BE49-F238E27FC236}">
                <a16:creationId xmlns:a16="http://schemas.microsoft.com/office/drawing/2014/main" id="{BFDEDBE6-0E15-03A0-A75D-A850307A5DF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800475" y="2074726"/>
            <a:ext cx="2613312" cy="444643"/>
          </a:xfrm>
        </p:spPr>
        <p:txBody>
          <a:bodyPr>
            <a:normAutofit/>
          </a:bodyPr>
          <a:lstStyle>
            <a:lvl1pPr marL="1588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8B196335-5E44-DFB7-5CFB-1C0341F3B6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0476" y="1847323"/>
            <a:ext cx="1971473" cy="184944"/>
          </a:xfrm>
        </p:spPr>
        <p:txBody>
          <a:bodyPr>
            <a:normAutofit/>
          </a:bodyPr>
          <a:lstStyle>
            <a:lvl1pPr marL="1588" indent="0" algn="l">
              <a:buNone/>
              <a:defRPr sz="1200" b="1" spc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ONE</a:t>
            </a:r>
          </a:p>
        </p:txBody>
      </p:sp>
      <p:sp>
        <p:nvSpPr>
          <p:cNvPr id="37" name="Content Placeholder 19">
            <a:extLst>
              <a:ext uri="{FF2B5EF4-FFF2-40B4-BE49-F238E27FC236}">
                <a16:creationId xmlns:a16="http://schemas.microsoft.com/office/drawing/2014/main" id="{9BFA0BD1-CA70-4EC0-977C-3F53A576AEA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803903" y="2951932"/>
            <a:ext cx="2613312" cy="444643"/>
          </a:xfrm>
        </p:spPr>
        <p:txBody>
          <a:bodyPr>
            <a:normAutofit/>
          </a:bodyPr>
          <a:lstStyle>
            <a:lvl1pPr marL="1588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08E167D3-5D9E-AE8E-999A-526183C35C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03904" y="2724529"/>
            <a:ext cx="1971473" cy="184944"/>
          </a:xfrm>
        </p:spPr>
        <p:txBody>
          <a:bodyPr>
            <a:normAutofit/>
          </a:bodyPr>
          <a:lstStyle>
            <a:lvl1pPr marL="1588" indent="0" algn="l">
              <a:buNone/>
              <a:defRPr sz="1200" b="1" spc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THREE</a:t>
            </a:r>
          </a:p>
        </p:txBody>
      </p:sp>
      <p:sp>
        <p:nvSpPr>
          <p:cNvPr id="39" name="Content Placeholder 19">
            <a:extLst>
              <a:ext uri="{FF2B5EF4-FFF2-40B4-BE49-F238E27FC236}">
                <a16:creationId xmlns:a16="http://schemas.microsoft.com/office/drawing/2014/main" id="{C3EBA50B-02C0-1E8E-4C9E-1C550F74C38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800474" y="3830918"/>
            <a:ext cx="2613312" cy="444643"/>
          </a:xfrm>
        </p:spPr>
        <p:txBody>
          <a:bodyPr>
            <a:normAutofit/>
          </a:bodyPr>
          <a:lstStyle>
            <a:lvl1pPr marL="1588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7E31FF44-BC54-445B-A303-B974C4B682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0475" y="3603515"/>
            <a:ext cx="1971473" cy="184944"/>
          </a:xfrm>
        </p:spPr>
        <p:txBody>
          <a:bodyPr>
            <a:normAutofit/>
          </a:bodyPr>
          <a:lstStyle>
            <a:lvl1pPr marL="1588" indent="0" algn="l">
              <a:buNone/>
              <a:defRPr sz="1200" b="1" spc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FIVE</a:t>
            </a:r>
          </a:p>
        </p:txBody>
      </p:sp>
      <p:sp>
        <p:nvSpPr>
          <p:cNvPr id="41" name="Content Placeholder 19">
            <a:extLst>
              <a:ext uri="{FF2B5EF4-FFF2-40B4-BE49-F238E27FC236}">
                <a16:creationId xmlns:a16="http://schemas.microsoft.com/office/drawing/2014/main" id="{BBA0BC5B-42A4-9987-60C7-BFA81E3042B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813351" y="4688808"/>
            <a:ext cx="2613312" cy="444643"/>
          </a:xfrm>
        </p:spPr>
        <p:txBody>
          <a:bodyPr>
            <a:normAutofit/>
          </a:bodyPr>
          <a:lstStyle>
            <a:lvl1pPr marL="1588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0EA7EF2B-F874-5016-4C5E-92BA71C501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13352" y="4461405"/>
            <a:ext cx="1971473" cy="184944"/>
          </a:xfrm>
        </p:spPr>
        <p:txBody>
          <a:bodyPr>
            <a:normAutofit/>
          </a:bodyPr>
          <a:lstStyle>
            <a:lvl1pPr marL="1588" indent="0" algn="l">
              <a:buNone/>
              <a:defRPr sz="1200" b="1" spc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SEVEN</a:t>
            </a:r>
          </a:p>
        </p:txBody>
      </p:sp>
      <p:sp>
        <p:nvSpPr>
          <p:cNvPr id="43" name="Content Placeholder 19">
            <a:extLst>
              <a:ext uri="{FF2B5EF4-FFF2-40B4-BE49-F238E27FC236}">
                <a16:creationId xmlns:a16="http://schemas.microsoft.com/office/drawing/2014/main" id="{6D39A91F-6830-8D41-433D-20003A6CCBE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66867" y="2490895"/>
            <a:ext cx="2613312" cy="444643"/>
          </a:xfrm>
        </p:spPr>
        <p:txBody>
          <a:bodyPr>
            <a:normAutofit/>
          </a:bodyPr>
          <a:lstStyle>
            <a:lvl1pPr marL="1588" indent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FE042F1B-A22E-2971-FE1A-5ADA8730B5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16623" y="2263492"/>
            <a:ext cx="1971473" cy="184944"/>
          </a:xfrm>
        </p:spPr>
        <p:txBody>
          <a:bodyPr>
            <a:normAutofit/>
          </a:bodyPr>
          <a:lstStyle>
            <a:lvl1pPr marL="1588" indent="0" algn="r">
              <a:buNone/>
              <a:defRPr sz="1200" b="1" spc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TWO</a:t>
            </a:r>
          </a:p>
        </p:txBody>
      </p:sp>
      <p:sp>
        <p:nvSpPr>
          <p:cNvPr id="45" name="Content Placeholder 19">
            <a:extLst>
              <a:ext uri="{FF2B5EF4-FFF2-40B4-BE49-F238E27FC236}">
                <a16:creationId xmlns:a16="http://schemas.microsoft.com/office/drawing/2014/main" id="{0AA77463-25CF-AD35-E96A-2FB96184E4F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66867" y="3382502"/>
            <a:ext cx="2613312" cy="444643"/>
          </a:xfrm>
        </p:spPr>
        <p:txBody>
          <a:bodyPr>
            <a:normAutofit/>
          </a:bodyPr>
          <a:lstStyle>
            <a:lvl1pPr marL="1588" indent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23F7A14F-DC4B-D049-B7E0-784C18347C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16623" y="3155099"/>
            <a:ext cx="1971473" cy="184944"/>
          </a:xfrm>
        </p:spPr>
        <p:txBody>
          <a:bodyPr>
            <a:normAutofit/>
          </a:bodyPr>
          <a:lstStyle>
            <a:lvl1pPr marL="1588" indent="0" algn="r">
              <a:buNone/>
              <a:defRPr sz="1200" b="1" spc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FOUR</a:t>
            </a:r>
          </a:p>
        </p:txBody>
      </p:sp>
      <p:sp>
        <p:nvSpPr>
          <p:cNvPr id="47" name="Content Placeholder 19">
            <a:extLst>
              <a:ext uri="{FF2B5EF4-FFF2-40B4-BE49-F238E27FC236}">
                <a16:creationId xmlns:a16="http://schemas.microsoft.com/office/drawing/2014/main" id="{7102A31F-CF3A-8A4B-6A1F-26A04B22863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69577" y="4278224"/>
            <a:ext cx="2613312" cy="444643"/>
          </a:xfrm>
        </p:spPr>
        <p:txBody>
          <a:bodyPr>
            <a:normAutofit/>
          </a:bodyPr>
          <a:lstStyle>
            <a:lvl1pPr marL="1588" indent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2DD5A370-4F84-C832-72F0-99382B12C54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9333" y="4050821"/>
            <a:ext cx="1971473" cy="184944"/>
          </a:xfrm>
        </p:spPr>
        <p:txBody>
          <a:bodyPr>
            <a:normAutofit/>
          </a:bodyPr>
          <a:lstStyle>
            <a:lvl1pPr marL="1588" indent="0" algn="r">
              <a:buNone/>
              <a:defRPr sz="1200" b="1" spc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SIX</a:t>
            </a:r>
          </a:p>
        </p:txBody>
      </p:sp>
      <p:pic>
        <p:nvPicPr>
          <p:cNvPr id="49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3851BF16-B710-57AB-9432-FFEF24F4DD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835" y="3388931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3449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Of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>
            <a:extLst>
              <a:ext uri="{FF2B5EF4-FFF2-40B4-BE49-F238E27FC236}">
                <a16:creationId xmlns:a16="http://schemas.microsoft.com/office/drawing/2014/main" id="{6D084126-AE50-4CC7-129A-540C855E0C6A}"/>
              </a:ext>
            </a:extLst>
          </p:cNvPr>
          <p:cNvSpPr/>
          <p:nvPr userDrawn="1"/>
        </p:nvSpPr>
        <p:spPr>
          <a:xfrm>
            <a:off x="-1979720" y="-452761"/>
            <a:ext cx="11278339" cy="8167456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DCF754-CBFB-EA3A-637A-E54234FDF956}"/>
              </a:ext>
            </a:extLst>
          </p:cNvPr>
          <p:cNvSpPr/>
          <p:nvPr userDrawn="1"/>
        </p:nvSpPr>
        <p:spPr>
          <a:xfrm>
            <a:off x="3352977" y="1340528"/>
            <a:ext cx="4923850" cy="798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25F9AC-6E4D-7469-11D4-1C178B0651A8}"/>
              </a:ext>
            </a:extLst>
          </p:cNvPr>
          <p:cNvSpPr/>
          <p:nvPr userDrawn="1"/>
        </p:nvSpPr>
        <p:spPr>
          <a:xfrm>
            <a:off x="2685518" y="2287429"/>
            <a:ext cx="649703" cy="33692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6E833-0D52-8815-46FF-90996D96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AC6EF-07E4-1A6B-E6B2-CEF63C03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42001-C70A-E90B-4BAE-40DD86AD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Color/White Logo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1C4E522-F9C6-FC7F-9090-2AC92531D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2" y="246669"/>
            <a:ext cx="2177543" cy="907237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142F4FC-261F-313A-8E59-A7CE4A7D0E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81408" y="2410119"/>
            <a:ext cx="649703" cy="3192462"/>
          </a:xfrm>
        </p:spPr>
        <p:txBody>
          <a:bodyPr/>
          <a:lstStyle>
            <a:lvl1pPr marL="1588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  <a:p>
            <a:pPr lvl="0"/>
            <a:r>
              <a:rPr lang="en-US" dirty="0"/>
              <a:t>05</a:t>
            </a:r>
          </a:p>
          <a:p>
            <a:pPr lvl="0"/>
            <a:r>
              <a:rPr lang="en-US" dirty="0"/>
              <a:t>06</a:t>
            </a:r>
          </a:p>
          <a:p>
            <a:pPr lvl="0"/>
            <a:r>
              <a:rPr lang="en-US" dirty="0"/>
              <a:t>07</a:t>
            </a:r>
          </a:p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AB72B62-CD95-DD4A-067F-4587A40FE7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2050" y="2392363"/>
            <a:ext cx="4575175" cy="3263900"/>
          </a:xfrm>
        </p:spPr>
        <p:txBody>
          <a:bodyPr/>
          <a:lstStyle>
            <a:lvl1pPr marL="1588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About us</a:t>
            </a:r>
          </a:p>
          <a:p>
            <a:pPr lvl="0"/>
            <a:r>
              <a:rPr lang="en-US" dirty="0"/>
              <a:t>Our team</a:t>
            </a:r>
          </a:p>
          <a:p>
            <a:pPr lvl="0"/>
            <a:r>
              <a:rPr lang="en-US" dirty="0"/>
              <a:t>Strategy</a:t>
            </a:r>
          </a:p>
          <a:p>
            <a:pPr lvl="0"/>
            <a:r>
              <a:rPr lang="en-US" dirty="0"/>
              <a:t>Our services</a:t>
            </a:r>
          </a:p>
          <a:p>
            <a:pPr lvl="0"/>
            <a:r>
              <a:rPr lang="en-US" dirty="0"/>
              <a:t>Statistics</a:t>
            </a:r>
          </a:p>
          <a:p>
            <a:pPr lvl="0"/>
            <a:r>
              <a:rPr lang="en-US" dirty="0"/>
              <a:t>Numbers</a:t>
            </a:r>
          </a:p>
          <a:p>
            <a:pPr lvl="0"/>
            <a:r>
              <a:rPr lang="en-US" dirty="0"/>
              <a:t>Testimonial</a:t>
            </a:r>
          </a:p>
          <a:p>
            <a:pPr lvl="0"/>
            <a:endParaRPr lang="en-US" dirty="0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C70407EF-4DAF-7CB5-B058-7F5E17D2D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6504" y="1340528"/>
            <a:ext cx="4466896" cy="893530"/>
          </a:xfrm>
        </p:spPr>
        <p:txBody>
          <a:bodyPr>
            <a:normAutofit/>
          </a:bodyPr>
          <a:lstStyle>
            <a:lvl1pPr algn="ctr">
              <a:defRPr sz="4800" spc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pic>
        <p:nvPicPr>
          <p:cNvPr id="13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B5BCE54C-B509-298F-A320-45E22540C8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81" y="2612077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3080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rallelogram 22">
            <a:extLst>
              <a:ext uri="{FF2B5EF4-FFF2-40B4-BE49-F238E27FC236}">
                <a16:creationId xmlns:a16="http://schemas.microsoft.com/office/drawing/2014/main" id="{737B5F1C-22AE-6291-19E9-7A598469FAC6}"/>
              </a:ext>
            </a:extLst>
          </p:cNvPr>
          <p:cNvSpPr/>
          <p:nvPr userDrawn="1"/>
        </p:nvSpPr>
        <p:spPr>
          <a:xfrm>
            <a:off x="5019472" y="-479300"/>
            <a:ext cx="9158167" cy="7483354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74D25728-EEAC-180A-DE9D-92B9B855A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512" y="3110084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E0E26AFC-9A93-1E2E-2EC8-C9F40BA101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613" y="2248669"/>
            <a:ext cx="5642043" cy="573934"/>
          </a:xfrm>
        </p:spPr>
        <p:txBody>
          <a:bodyPr>
            <a:normAutofit/>
          </a:bodyPr>
          <a:lstStyle>
            <a:lvl1pPr algn="ctr">
              <a:defRPr sz="3200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FOR CHART</a:t>
            </a:r>
          </a:p>
        </p:txBody>
      </p:sp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CFA9698C-2E8A-554F-40E1-0C60AF258EC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01525" y="3109741"/>
            <a:ext cx="4710298" cy="1890276"/>
          </a:xfrm>
        </p:spPr>
        <p:txBody>
          <a:bodyPr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r>
              <a:rPr lang="en-US" dirty="0"/>
              <a:t>Type a little description of the chart or a conclusion of the findings.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F2464B6-E1E4-74FF-1785-87ECFAA02A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54A817C-BF5C-58B9-42FC-63D071D1536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7B21529-51AB-1D69-98A9-EF4E9407A7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C714C7-A464-14F1-1E51-1541531C71A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015162" y="1154788"/>
            <a:ext cx="4580208" cy="4662352"/>
          </a:xfrm>
        </p:spPr>
        <p:txBody>
          <a:bodyPr/>
          <a:lstStyle>
            <a:lvl1pPr marL="1588" indent="0">
              <a:buNone/>
              <a:defRPr/>
            </a:lvl1pPr>
          </a:lstStyle>
          <a:p>
            <a:pPr lvl="0"/>
            <a:r>
              <a:rPr lang="en-US" dirty="0"/>
              <a:t>Create your pie chart, graph, or table here.</a:t>
            </a:r>
          </a:p>
        </p:txBody>
      </p:sp>
    </p:spTree>
    <p:extLst>
      <p:ext uri="{BB962C8B-B14F-4D97-AF65-F5344CB8AC3E}">
        <p14:creationId xmlns:p14="http://schemas.microsoft.com/office/powerpoint/2010/main" val="399613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BB12A9A-4A64-EABF-423E-AD06455356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237396" cy="69196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3FD45A-C84E-0DA1-7E95-5CB23DCA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2B6C7-A5E1-8CFE-9B62-2CD88605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DFD94C-C63F-C9FE-AF56-685A6F6C6CA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165337" y="-147840"/>
            <a:ext cx="12522673" cy="7153680"/>
          </a:xfrm>
          <a:custGeom>
            <a:avLst/>
            <a:gdLst>
              <a:gd name="connsiteX0" fmla="*/ 3472860 w 12522673"/>
              <a:gd name="connsiteY0" fmla="*/ 0 h 7153680"/>
              <a:gd name="connsiteX1" fmla="*/ 12522673 w 12522673"/>
              <a:gd name="connsiteY1" fmla="*/ 0 h 7153680"/>
              <a:gd name="connsiteX2" fmla="*/ 12522673 w 12522673"/>
              <a:gd name="connsiteY2" fmla="*/ 7153680 h 7153680"/>
              <a:gd name="connsiteX3" fmla="*/ 0 w 12522673"/>
              <a:gd name="connsiteY3" fmla="*/ 7153680 h 7153680"/>
              <a:gd name="connsiteX4" fmla="*/ 0 w 12522673"/>
              <a:gd name="connsiteY4" fmla="*/ 1699708 h 7153680"/>
              <a:gd name="connsiteX5" fmla="*/ 3047933 w 12522673"/>
              <a:gd name="connsiteY5" fmla="*/ 1699708 h 715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22673" h="7153680">
                <a:moveTo>
                  <a:pt x="3472860" y="0"/>
                </a:moveTo>
                <a:lnTo>
                  <a:pt x="12522673" y="0"/>
                </a:lnTo>
                <a:lnTo>
                  <a:pt x="12522673" y="7153680"/>
                </a:lnTo>
                <a:lnTo>
                  <a:pt x="0" y="7153680"/>
                </a:lnTo>
                <a:lnTo>
                  <a:pt x="0" y="1699708"/>
                </a:lnTo>
                <a:lnTo>
                  <a:pt x="3047933" y="1699708"/>
                </a:lnTo>
                <a:close/>
              </a:path>
            </a:pathLst>
          </a:custGeom>
        </p:spPr>
        <p:txBody>
          <a:bodyPr wrap="square" tIns="1371600" bIns="0" anchor="ctr">
            <a:noAutofit/>
          </a:bodyPr>
          <a:lstStyle>
            <a:lvl1pPr marL="1588" indent="0" algn="ctr">
              <a:buNone/>
              <a:defRPr sz="2000"/>
            </a:lvl1pPr>
          </a:lstStyle>
          <a:p>
            <a:pPr lvl="0"/>
            <a:r>
              <a:rPr lang="en-US" dirty="0"/>
              <a:t>Click icon to add background image.</a:t>
            </a:r>
          </a:p>
          <a:p>
            <a:pPr lvl="0"/>
            <a:r>
              <a:rPr lang="en-US" dirty="0"/>
              <a:t>You may need to adjust size up to cover slide height.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4FAB2-2B5C-1601-D466-F62AE968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pic>
        <p:nvPicPr>
          <p:cNvPr id="29" name="Color/White Logo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B988C77-6619-61B0-8E24-FD092EC85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2" y="246669"/>
            <a:ext cx="2177543" cy="90723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026FC6-6A4E-435F-E9A6-805DFF6DC9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949" y="1985561"/>
            <a:ext cx="11712102" cy="7706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1588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epic quote or statement.</a:t>
            </a:r>
          </a:p>
        </p:txBody>
      </p:sp>
    </p:spTree>
    <p:extLst>
      <p:ext uri="{BB962C8B-B14F-4D97-AF65-F5344CB8AC3E}">
        <p14:creationId xmlns:p14="http://schemas.microsoft.com/office/powerpoint/2010/main" val="1094311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/Contac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CEEAB4B-9D29-1C64-7D77-A3EA3CFC87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73376" y="1552506"/>
            <a:ext cx="1867044" cy="1867044"/>
          </a:xfrm>
          <a:custGeom>
            <a:avLst/>
            <a:gdLst>
              <a:gd name="connsiteX0" fmla="*/ 933522 w 1867044"/>
              <a:gd name="connsiteY0" fmla="*/ 0 h 1867044"/>
              <a:gd name="connsiteX1" fmla="*/ 1867044 w 1867044"/>
              <a:gd name="connsiteY1" fmla="*/ 933522 h 1867044"/>
              <a:gd name="connsiteX2" fmla="*/ 933522 w 1867044"/>
              <a:gd name="connsiteY2" fmla="*/ 1867044 h 1867044"/>
              <a:gd name="connsiteX3" fmla="*/ 0 w 1867044"/>
              <a:gd name="connsiteY3" fmla="*/ 933522 h 1867044"/>
              <a:gd name="connsiteX4" fmla="*/ 933522 w 1867044"/>
              <a:gd name="connsiteY4" fmla="*/ 0 h 186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044" h="1867044">
                <a:moveTo>
                  <a:pt x="933522" y="0"/>
                </a:moveTo>
                <a:cubicBezTo>
                  <a:pt x="1449092" y="0"/>
                  <a:pt x="1867044" y="417952"/>
                  <a:pt x="1867044" y="933522"/>
                </a:cubicBezTo>
                <a:cubicBezTo>
                  <a:pt x="1867044" y="1449092"/>
                  <a:pt x="1449092" y="1867044"/>
                  <a:pt x="933522" y="1867044"/>
                </a:cubicBezTo>
                <a:cubicBezTo>
                  <a:pt x="417952" y="1867044"/>
                  <a:pt x="0" y="1449092"/>
                  <a:pt x="0" y="933522"/>
                </a:cubicBezTo>
                <a:cubicBezTo>
                  <a:pt x="0" y="417952"/>
                  <a:pt x="417952" y="0"/>
                  <a:pt x="933522" y="0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1588" indent="0" algn="ctr">
              <a:buNone/>
              <a:defRPr sz="1100"/>
            </a:lvl1pPr>
          </a:lstStyle>
          <a:p>
            <a:r>
              <a:rPr lang="en-US" dirty="0"/>
              <a:t>Add photo here. Then right click and crop to reposition in the circle frame.</a:t>
            </a:r>
          </a:p>
        </p:txBody>
      </p:sp>
      <p:sp>
        <p:nvSpPr>
          <p:cNvPr id="29" name="Flowchart: Manual Input 28">
            <a:extLst>
              <a:ext uri="{FF2B5EF4-FFF2-40B4-BE49-F238E27FC236}">
                <a16:creationId xmlns:a16="http://schemas.microsoft.com/office/drawing/2014/main" id="{0D3ED2B2-DBB3-34E0-7063-8E8AE3C2E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 flipV="1">
            <a:off x="11425003" y="-4028161"/>
            <a:ext cx="6969922" cy="14952745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2CD84BBB-FD4B-C629-2A63-290FEF6CD21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23247" y="326752"/>
            <a:ext cx="5398169" cy="6242917"/>
          </a:xfrm>
          <a:custGeom>
            <a:avLst/>
            <a:gdLst>
              <a:gd name="connsiteX0" fmla="*/ 0 w 6317387"/>
              <a:gd name="connsiteY0" fmla="*/ 0 h 5797079"/>
              <a:gd name="connsiteX1" fmla="*/ 6317387 w 6317387"/>
              <a:gd name="connsiteY1" fmla="*/ 0 h 5797079"/>
              <a:gd name="connsiteX2" fmla="*/ 6317387 w 6317387"/>
              <a:gd name="connsiteY2" fmla="*/ 5797079 h 5797079"/>
              <a:gd name="connsiteX3" fmla="*/ 2377439 w 6317387"/>
              <a:gd name="connsiteY3" fmla="*/ 5797079 h 579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7387" h="5797079">
                <a:moveTo>
                  <a:pt x="0" y="0"/>
                </a:moveTo>
                <a:lnTo>
                  <a:pt x="6317387" y="0"/>
                </a:lnTo>
                <a:lnTo>
                  <a:pt x="6317387" y="5797079"/>
                </a:lnTo>
                <a:lnTo>
                  <a:pt x="2377439" y="57970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588" indent="0" algn="l">
              <a:buNone/>
              <a:defRPr sz="1600"/>
            </a:lvl1pPr>
          </a:lstStyle>
          <a:p>
            <a:pPr lvl="0"/>
            <a:r>
              <a:rPr lang="en-US" dirty="0"/>
              <a:t>Click icon to insert stock image.</a:t>
            </a:r>
          </a:p>
          <a:p>
            <a:pPr lvl="0"/>
            <a:r>
              <a:rPr lang="en-US" dirty="0"/>
              <a:t>May have to right-click</a:t>
            </a:r>
          </a:p>
          <a:p>
            <a:pPr lvl="0"/>
            <a:r>
              <a:rPr lang="en-US" dirty="0"/>
              <a:t>and adjust crop for the right angle.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5CE511-2AD5-3E4D-589C-9572C036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4DABE2-D6C5-4693-318E-863F98B54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A2F51-A99D-0E6F-8915-EA2804DA5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357B78E1-CAFA-25AC-9FA0-6DA1076307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512" y="3110084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38AE5E-BC3B-DB22-D1D8-B99D0DCF58D9}"/>
              </a:ext>
            </a:extLst>
          </p:cNvPr>
          <p:cNvSpPr txBox="1"/>
          <p:nvPr userDrawn="1"/>
        </p:nvSpPr>
        <p:spPr>
          <a:xfrm>
            <a:off x="1939039" y="3523127"/>
            <a:ext cx="250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accent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3F43C-DC52-CFB2-7935-6C846C4EB932}"/>
              </a:ext>
            </a:extLst>
          </p:cNvPr>
          <p:cNvSpPr txBox="1"/>
          <p:nvPr userDrawn="1"/>
        </p:nvSpPr>
        <p:spPr>
          <a:xfrm>
            <a:off x="1939039" y="3966012"/>
            <a:ext cx="217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Contact Us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9DBAB3-18F7-D43B-7590-C9D9B324C3FE}"/>
              </a:ext>
            </a:extLst>
          </p:cNvPr>
          <p:cNvCxnSpPr>
            <a:cxnSpLocks/>
          </p:cNvCxnSpPr>
          <p:nvPr userDrawn="1"/>
        </p:nvCxnSpPr>
        <p:spPr>
          <a:xfrm>
            <a:off x="2107652" y="4424556"/>
            <a:ext cx="0" cy="11835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phone icon">
            <a:extLst>
              <a:ext uri="{FF2B5EF4-FFF2-40B4-BE49-F238E27FC236}">
                <a16:creationId xmlns:a16="http://schemas.microsoft.com/office/drawing/2014/main" id="{83D156F8-F11C-E8AF-6EC5-AA75518395DE}"/>
              </a:ext>
            </a:extLst>
          </p:cNvPr>
          <p:cNvGrpSpPr/>
          <p:nvPr userDrawn="1"/>
        </p:nvGrpSpPr>
        <p:grpSpPr>
          <a:xfrm>
            <a:off x="2250990" y="4424557"/>
            <a:ext cx="291830" cy="291830"/>
            <a:chOff x="2250998" y="2931268"/>
            <a:chExt cx="291830" cy="291830"/>
          </a:xfrm>
        </p:grpSpPr>
        <p:sp>
          <p:nvSpPr>
            <p:cNvPr id="11" name="phone circle">
              <a:extLst>
                <a:ext uri="{FF2B5EF4-FFF2-40B4-BE49-F238E27FC236}">
                  <a16:creationId xmlns:a16="http://schemas.microsoft.com/office/drawing/2014/main" id="{C1B20BF9-020C-46AF-2017-3CF366F76E0C}"/>
                </a:ext>
              </a:extLst>
            </p:cNvPr>
            <p:cNvSpPr>
              <a:spLocks/>
            </p:cNvSpPr>
            <p:nvPr userDrawn="1"/>
          </p:nvSpPr>
          <p:spPr>
            <a:xfrm>
              <a:off x="2250998" y="2931268"/>
              <a:ext cx="291830" cy="2918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hone graphic" descr="Speaker phone with solid fill">
              <a:extLst>
                <a:ext uri="{FF2B5EF4-FFF2-40B4-BE49-F238E27FC236}">
                  <a16:creationId xmlns:a16="http://schemas.microsoft.com/office/drawing/2014/main" id="{48FC43F2-00A6-50EC-30B8-BBF9403BF2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76938" y="2957208"/>
              <a:ext cx="239949" cy="239949"/>
            </a:xfrm>
            <a:prstGeom prst="rect">
              <a:avLst/>
            </a:prstGeom>
          </p:spPr>
        </p:pic>
      </p:grpSp>
      <p:grpSp>
        <p:nvGrpSpPr>
          <p:cNvPr id="34" name="email icon">
            <a:extLst>
              <a:ext uri="{FF2B5EF4-FFF2-40B4-BE49-F238E27FC236}">
                <a16:creationId xmlns:a16="http://schemas.microsoft.com/office/drawing/2014/main" id="{CBBE84DD-1DA0-D276-A646-DF50A7D30575}"/>
              </a:ext>
            </a:extLst>
          </p:cNvPr>
          <p:cNvGrpSpPr/>
          <p:nvPr userDrawn="1"/>
        </p:nvGrpSpPr>
        <p:grpSpPr>
          <a:xfrm>
            <a:off x="2250990" y="4869263"/>
            <a:ext cx="291830" cy="291830"/>
            <a:chOff x="2250998" y="3375974"/>
            <a:chExt cx="291830" cy="291830"/>
          </a:xfrm>
        </p:grpSpPr>
        <p:sp>
          <p:nvSpPr>
            <p:cNvPr id="12" name="email circle">
              <a:extLst>
                <a:ext uri="{FF2B5EF4-FFF2-40B4-BE49-F238E27FC236}">
                  <a16:creationId xmlns:a16="http://schemas.microsoft.com/office/drawing/2014/main" id="{DC9DE171-C1FB-DE82-3F88-3FDA9265867F}"/>
                </a:ext>
              </a:extLst>
            </p:cNvPr>
            <p:cNvSpPr>
              <a:spLocks/>
            </p:cNvSpPr>
            <p:nvPr userDrawn="1"/>
          </p:nvSpPr>
          <p:spPr>
            <a:xfrm>
              <a:off x="2250998" y="3375974"/>
              <a:ext cx="291830" cy="2918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email graphic" descr="Envelope with solid fill">
              <a:extLst>
                <a:ext uri="{FF2B5EF4-FFF2-40B4-BE49-F238E27FC236}">
                  <a16:creationId xmlns:a16="http://schemas.microsoft.com/office/drawing/2014/main" id="{916BE848-62A7-87DC-4701-A4C70DAA5C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90716" y="3422409"/>
              <a:ext cx="212387" cy="212387"/>
            </a:xfrm>
            <a:prstGeom prst="rect">
              <a:avLst/>
            </a:prstGeom>
          </p:spPr>
        </p:pic>
      </p:grpSp>
      <p:grpSp>
        <p:nvGrpSpPr>
          <p:cNvPr id="35" name="site icon">
            <a:extLst>
              <a:ext uri="{FF2B5EF4-FFF2-40B4-BE49-F238E27FC236}">
                <a16:creationId xmlns:a16="http://schemas.microsoft.com/office/drawing/2014/main" id="{38543ADE-2BA7-8985-5F8B-6540F4AE710A}"/>
              </a:ext>
            </a:extLst>
          </p:cNvPr>
          <p:cNvGrpSpPr/>
          <p:nvPr userDrawn="1"/>
        </p:nvGrpSpPr>
        <p:grpSpPr>
          <a:xfrm>
            <a:off x="2250990" y="5316266"/>
            <a:ext cx="291830" cy="291830"/>
            <a:chOff x="2250998" y="3822977"/>
            <a:chExt cx="291830" cy="291830"/>
          </a:xfrm>
        </p:grpSpPr>
        <p:sp>
          <p:nvSpPr>
            <p:cNvPr id="13" name="site circle">
              <a:extLst>
                <a:ext uri="{FF2B5EF4-FFF2-40B4-BE49-F238E27FC236}">
                  <a16:creationId xmlns:a16="http://schemas.microsoft.com/office/drawing/2014/main" id="{DECE5C8F-6D13-EBEA-22E5-C9988079DCF2}"/>
                </a:ext>
              </a:extLst>
            </p:cNvPr>
            <p:cNvSpPr>
              <a:spLocks/>
            </p:cNvSpPr>
            <p:nvPr userDrawn="1"/>
          </p:nvSpPr>
          <p:spPr>
            <a:xfrm>
              <a:off x="2250998" y="3822977"/>
              <a:ext cx="291830" cy="2918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site graphic" descr="Internet with solid fill">
              <a:extLst>
                <a:ext uri="{FF2B5EF4-FFF2-40B4-BE49-F238E27FC236}">
                  <a16:creationId xmlns:a16="http://schemas.microsoft.com/office/drawing/2014/main" id="{1ADB6AE9-B9A5-3588-22DC-59A21F6AC0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79894" y="3851875"/>
              <a:ext cx="234033" cy="234033"/>
            </a:xfrm>
            <a:prstGeom prst="rect">
              <a:avLst/>
            </a:prstGeom>
          </p:spPr>
        </p:pic>
      </p:grp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B6F1762-C4AE-65B2-A060-B3B83BD13F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86157" y="4412633"/>
            <a:ext cx="2503488" cy="277812"/>
          </a:xfrm>
        </p:spPr>
        <p:txBody>
          <a:bodyPr>
            <a:noAutofit/>
          </a:bodyPr>
          <a:lstStyle>
            <a:lvl1pPr marL="1588" indent="0">
              <a:buNone/>
              <a:defRPr sz="1800" b="0"/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40FFBB77-D162-7401-5606-C9AAB50E42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6157" y="4865636"/>
            <a:ext cx="2503488" cy="277812"/>
          </a:xfrm>
        </p:spPr>
        <p:txBody>
          <a:bodyPr>
            <a:noAutofit/>
          </a:bodyPr>
          <a:lstStyle>
            <a:lvl1pPr marL="1588" indent="0">
              <a:buNone/>
              <a:defRPr sz="1800" b="0"/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4252B8A4-587B-5091-744E-6E7E78CF86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6157" y="5339909"/>
            <a:ext cx="2503488" cy="277812"/>
          </a:xfrm>
        </p:spPr>
        <p:txBody>
          <a:bodyPr>
            <a:noAutofit/>
          </a:bodyPr>
          <a:lstStyle>
            <a:lvl1pPr marL="1588" indent="0">
              <a:buNone/>
              <a:defRPr sz="1800" b="0"/>
            </a:lvl1pPr>
          </a:lstStyle>
          <a:p>
            <a:pPr lvl="0"/>
            <a:r>
              <a:rPr lang="en-US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504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BFA38-24AA-38A8-CC6F-913D0516E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E773E-456D-79A5-FBEF-C9C2271A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93B1A-A07D-9CB3-2AC9-6AA81A26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46CAB-7406-D6EB-C11B-7E7B249F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4A6B7C89-A2FF-B1A1-0529-E74407D5A4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81" y="2612077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0410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988EFF-E0DF-8117-991C-1BC241F5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A8CB1-FC51-4342-DD6D-637204C6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41163-625C-20DB-84D4-F4457CD3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17314FDC-A1BE-7309-C7A9-077601CCD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81" y="2612077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794AD0-0E82-E603-98A3-432FDF664FA2}"/>
              </a:ext>
            </a:extLst>
          </p:cNvPr>
          <p:cNvSpPr/>
          <p:nvPr userDrawn="1"/>
        </p:nvSpPr>
        <p:spPr>
          <a:xfrm>
            <a:off x="2861917" y="1781982"/>
            <a:ext cx="4707229" cy="7732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25">
            <a:extLst>
              <a:ext uri="{FF2B5EF4-FFF2-40B4-BE49-F238E27FC236}">
                <a16:creationId xmlns:a16="http://schemas.microsoft.com/office/drawing/2014/main" id="{5C377A32-6CB8-EDB8-1E31-3E3EF35C0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8777" y="1929765"/>
            <a:ext cx="4252402" cy="573934"/>
          </a:xfrm>
        </p:spPr>
        <p:txBody>
          <a:bodyPr>
            <a:normAutofit/>
          </a:bodyPr>
          <a:lstStyle>
            <a:lvl1pPr algn="l">
              <a:defRPr sz="36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EFEF6E1-5B06-D067-9EFE-928B8EF014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61917" y="2755120"/>
            <a:ext cx="6342848" cy="2770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38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of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FBB12A9A-4A64-EABF-423E-AD06455356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237396" cy="69196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C13F0401-D5F8-B3C3-B6D3-2C7C2030E6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19" y="12196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6DFFDA-BE3F-3806-5AC9-F2D1032AD7C3}"/>
              </a:ext>
            </a:extLst>
          </p:cNvPr>
          <p:cNvSpPr/>
          <p:nvPr userDrawn="1"/>
        </p:nvSpPr>
        <p:spPr>
          <a:xfrm>
            <a:off x="3413223" y="3500317"/>
            <a:ext cx="2052559" cy="22032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74005A1-310C-65D5-4E16-20442164A4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3223" y="2181426"/>
            <a:ext cx="2052559" cy="2052559"/>
          </a:xfrm>
          <a:custGeom>
            <a:avLst/>
            <a:gdLst>
              <a:gd name="connsiteX0" fmla="*/ 706877 w 1413754"/>
              <a:gd name="connsiteY0" fmla="*/ 0 h 1413754"/>
              <a:gd name="connsiteX1" fmla="*/ 1413754 w 1413754"/>
              <a:gd name="connsiteY1" fmla="*/ 706877 h 1413754"/>
              <a:gd name="connsiteX2" fmla="*/ 706877 w 1413754"/>
              <a:gd name="connsiteY2" fmla="*/ 1413754 h 1413754"/>
              <a:gd name="connsiteX3" fmla="*/ 0 w 1413754"/>
              <a:gd name="connsiteY3" fmla="*/ 706877 h 1413754"/>
              <a:gd name="connsiteX4" fmla="*/ 706877 w 1413754"/>
              <a:gd name="connsiteY4" fmla="*/ 0 h 141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754" h="1413754">
                <a:moveTo>
                  <a:pt x="706877" y="0"/>
                </a:moveTo>
                <a:cubicBezTo>
                  <a:pt x="1097274" y="0"/>
                  <a:pt x="1413754" y="316480"/>
                  <a:pt x="1413754" y="706877"/>
                </a:cubicBezTo>
                <a:cubicBezTo>
                  <a:pt x="1413754" y="1097274"/>
                  <a:pt x="1097274" y="1413754"/>
                  <a:pt x="706877" y="1413754"/>
                </a:cubicBezTo>
                <a:cubicBezTo>
                  <a:pt x="316480" y="1413754"/>
                  <a:pt x="0" y="1097274"/>
                  <a:pt x="0" y="706877"/>
                </a:cubicBezTo>
                <a:cubicBezTo>
                  <a:pt x="0" y="316480"/>
                  <a:pt x="316480" y="0"/>
                  <a:pt x="706877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anchor="t">
            <a:noAutofit/>
          </a:bodyPr>
          <a:lstStyle>
            <a:lvl1pPr marL="1588" indent="0" algn="ctr">
              <a:buNone/>
              <a:defRPr sz="1100"/>
            </a:lvl1pPr>
          </a:lstStyle>
          <a:p>
            <a:r>
              <a:rPr lang="en-US" dirty="0"/>
              <a:t>Add photo here. Then right click and crop to reposition in the circle frame.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316A0-EC83-3E05-BEF2-09588DCBE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5117" y="1012524"/>
            <a:ext cx="4108283" cy="6346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pc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OUR TEAM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3FD45A-C84E-0DA1-7E95-5CB23DCA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2B6C7-A5E1-8CFE-9B62-2CD88605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4FAB2-2B5C-1601-D466-F62AE968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D4CBC4-C092-34B6-231B-A32DBC57EA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092" y="4227132"/>
            <a:ext cx="1449066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FF59DF1-5619-48D4-3578-826CB741D1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4093" y="4398360"/>
            <a:ext cx="1449066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46BD737-B44B-B5B1-540A-D4BEB06384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095" y="4791572"/>
            <a:ext cx="1449063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or Role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7B5D63-9E63-99BF-58B8-CD7E9C7BD81B}"/>
              </a:ext>
            </a:extLst>
          </p:cNvPr>
          <p:cNvSpPr/>
          <p:nvPr userDrawn="1"/>
        </p:nvSpPr>
        <p:spPr>
          <a:xfrm>
            <a:off x="6725622" y="3500317"/>
            <a:ext cx="2052559" cy="220320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FF0342F-C6E6-9242-58E1-EEAC1A4267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25622" y="2181426"/>
            <a:ext cx="2052559" cy="2052559"/>
          </a:xfrm>
          <a:custGeom>
            <a:avLst/>
            <a:gdLst>
              <a:gd name="connsiteX0" fmla="*/ 706877 w 1413754"/>
              <a:gd name="connsiteY0" fmla="*/ 0 h 1413754"/>
              <a:gd name="connsiteX1" fmla="*/ 1413754 w 1413754"/>
              <a:gd name="connsiteY1" fmla="*/ 706877 h 1413754"/>
              <a:gd name="connsiteX2" fmla="*/ 706877 w 1413754"/>
              <a:gd name="connsiteY2" fmla="*/ 1413754 h 1413754"/>
              <a:gd name="connsiteX3" fmla="*/ 0 w 1413754"/>
              <a:gd name="connsiteY3" fmla="*/ 706877 h 1413754"/>
              <a:gd name="connsiteX4" fmla="*/ 706877 w 1413754"/>
              <a:gd name="connsiteY4" fmla="*/ 0 h 141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754" h="1413754">
                <a:moveTo>
                  <a:pt x="706877" y="0"/>
                </a:moveTo>
                <a:cubicBezTo>
                  <a:pt x="1097274" y="0"/>
                  <a:pt x="1413754" y="316480"/>
                  <a:pt x="1413754" y="706877"/>
                </a:cubicBezTo>
                <a:cubicBezTo>
                  <a:pt x="1413754" y="1097274"/>
                  <a:pt x="1097274" y="1413754"/>
                  <a:pt x="706877" y="1413754"/>
                </a:cubicBezTo>
                <a:cubicBezTo>
                  <a:pt x="316480" y="1413754"/>
                  <a:pt x="0" y="1097274"/>
                  <a:pt x="0" y="706877"/>
                </a:cubicBezTo>
                <a:cubicBezTo>
                  <a:pt x="0" y="316480"/>
                  <a:pt x="316480" y="0"/>
                  <a:pt x="706877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anchor="t">
            <a:noAutofit/>
          </a:bodyPr>
          <a:lstStyle>
            <a:lvl1pPr marL="1588" indent="0" algn="ctr">
              <a:buNone/>
              <a:defRPr sz="1100"/>
            </a:lvl1pPr>
          </a:lstStyle>
          <a:p>
            <a:r>
              <a:rPr lang="en-US" dirty="0"/>
              <a:t>Add photo here. Then right click and crop to reposition in the circle frame.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4B3AD91-F515-1EA5-1869-71FE4726D1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26491" y="4227132"/>
            <a:ext cx="1449066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D233870-3DDC-5D5E-FB8F-D6194E24B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26492" y="4398360"/>
            <a:ext cx="1449066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E6B9007C-D4C4-7710-EFE8-DEFFEAC128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26494" y="4791572"/>
            <a:ext cx="1449063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or Role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8F712BBC-9579-4520-DD10-9F3F5C3ACC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14095" y="5136749"/>
            <a:ext cx="1449063" cy="417947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 of duties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7A97457-9D74-4F3C-16A4-CC1738B6E6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26492" y="5136748"/>
            <a:ext cx="1449063" cy="417947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 of duties</a:t>
            </a:r>
          </a:p>
        </p:txBody>
      </p:sp>
    </p:spTree>
    <p:extLst>
      <p:ext uri="{BB962C8B-B14F-4D97-AF65-F5344CB8AC3E}">
        <p14:creationId xmlns:p14="http://schemas.microsoft.com/office/powerpoint/2010/main" val="360558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r Team of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FBB12A9A-4A64-EABF-423E-AD06455356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237396" cy="69196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C13F0401-D5F8-B3C3-B6D3-2C7C2030E6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19" y="12196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6DFFDA-BE3F-3806-5AC9-F2D1032AD7C3}"/>
              </a:ext>
            </a:extLst>
          </p:cNvPr>
          <p:cNvSpPr/>
          <p:nvPr userDrawn="1"/>
        </p:nvSpPr>
        <p:spPr>
          <a:xfrm>
            <a:off x="2319529" y="3500317"/>
            <a:ext cx="2052559" cy="22032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74005A1-310C-65D5-4E16-20442164A4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19529" y="2181426"/>
            <a:ext cx="2052559" cy="2052559"/>
          </a:xfrm>
          <a:custGeom>
            <a:avLst/>
            <a:gdLst>
              <a:gd name="connsiteX0" fmla="*/ 706877 w 1413754"/>
              <a:gd name="connsiteY0" fmla="*/ 0 h 1413754"/>
              <a:gd name="connsiteX1" fmla="*/ 1413754 w 1413754"/>
              <a:gd name="connsiteY1" fmla="*/ 706877 h 1413754"/>
              <a:gd name="connsiteX2" fmla="*/ 706877 w 1413754"/>
              <a:gd name="connsiteY2" fmla="*/ 1413754 h 1413754"/>
              <a:gd name="connsiteX3" fmla="*/ 0 w 1413754"/>
              <a:gd name="connsiteY3" fmla="*/ 706877 h 1413754"/>
              <a:gd name="connsiteX4" fmla="*/ 706877 w 1413754"/>
              <a:gd name="connsiteY4" fmla="*/ 0 h 141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754" h="1413754">
                <a:moveTo>
                  <a:pt x="706877" y="0"/>
                </a:moveTo>
                <a:cubicBezTo>
                  <a:pt x="1097274" y="0"/>
                  <a:pt x="1413754" y="316480"/>
                  <a:pt x="1413754" y="706877"/>
                </a:cubicBezTo>
                <a:cubicBezTo>
                  <a:pt x="1413754" y="1097274"/>
                  <a:pt x="1097274" y="1413754"/>
                  <a:pt x="706877" y="1413754"/>
                </a:cubicBezTo>
                <a:cubicBezTo>
                  <a:pt x="316480" y="1413754"/>
                  <a:pt x="0" y="1097274"/>
                  <a:pt x="0" y="706877"/>
                </a:cubicBezTo>
                <a:cubicBezTo>
                  <a:pt x="0" y="316480"/>
                  <a:pt x="316480" y="0"/>
                  <a:pt x="706877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anchor="t">
            <a:noAutofit/>
          </a:bodyPr>
          <a:lstStyle>
            <a:lvl1pPr marL="1588" indent="0" algn="ctr">
              <a:buNone/>
              <a:defRPr sz="1100"/>
            </a:lvl1pPr>
          </a:lstStyle>
          <a:p>
            <a:r>
              <a:rPr lang="en-US" dirty="0"/>
              <a:t>Add photo here. Then right click and crop to reposition in the circle frame.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316A0-EC83-3E05-BEF2-09588DCBE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5117" y="1012524"/>
            <a:ext cx="4108283" cy="6346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pc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OUR TEAM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3FD45A-C84E-0DA1-7E95-5CB23DCA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2B6C7-A5E1-8CFE-9B62-2CD88605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4FAB2-2B5C-1601-D466-F62AE968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D4CBC4-C092-34B6-231B-A32DBC57EA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0398" y="4227132"/>
            <a:ext cx="1449066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FF59DF1-5619-48D4-3578-826CB741D1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0399" y="4398360"/>
            <a:ext cx="1449066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46BD737-B44B-B5B1-540A-D4BEB06384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20401" y="4791572"/>
            <a:ext cx="1449063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or Role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7B5D63-9E63-99BF-58B8-CD7E9C7BD81B}"/>
              </a:ext>
            </a:extLst>
          </p:cNvPr>
          <p:cNvSpPr/>
          <p:nvPr userDrawn="1"/>
        </p:nvSpPr>
        <p:spPr>
          <a:xfrm>
            <a:off x="5085063" y="3500317"/>
            <a:ext cx="2052559" cy="220320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FF0342F-C6E6-9242-58E1-EEAC1A4267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85063" y="2181426"/>
            <a:ext cx="2052559" cy="2052559"/>
          </a:xfrm>
          <a:custGeom>
            <a:avLst/>
            <a:gdLst>
              <a:gd name="connsiteX0" fmla="*/ 706877 w 1413754"/>
              <a:gd name="connsiteY0" fmla="*/ 0 h 1413754"/>
              <a:gd name="connsiteX1" fmla="*/ 1413754 w 1413754"/>
              <a:gd name="connsiteY1" fmla="*/ 706877 h 1413754"/>
              <a:gd name="connsiteX2" fmla="*/ 706877 w 1413754"/>
              <a:gd name="connsiteY2" fmla="*/ 1413754 h 1413754"/>
              <a:gd name="connsiteX3" fmla="*/ 0 w 1413754"/>
              <a:gd name="connsiteY3" fmla="*/ 706877 h 1413754"/>
              <a:gd name="connsiteX4" fmla="*/ 706877 w 1413754"/>
              <a:gd name="connsiteY4" fmla="*/ 0 h 141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754" h="1413754">
                <a:moveTo>
                  <a:pt x="706877" y="0"/>
                </a:moveTo>
                <a:cubicBezTo>
                  <a:pt x="1097274" y="0"/>
                  <a:pt x="1413754" y="316480"/>
                  <a:pt x="1413754" y="706877"/>
                </a:cubicBezTo>
                <a:cubicBezTo>
                  <a:pt x="1413754" y="1097274"/>
                  <a:pt x="1097274" y="1413754"/>
                  <a:pt x="706877" y="1413754"/>
                </a:cubicBezTo>
                <a:cubicBezTo>
                  <a:pt x="316480" y="1413754"/>
                  <a:pt x="0" y="1097274"/>
                  <a:pt x="0" y="706877"/>
                </a:cubicBezTo>
                <a:cubicBezTo>
                  <a:pt x="0" y="316480"/>
                  <a:pt x="316480" y="0"/>
                  <a:pt x="706877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anchor="t">
            <a:noAutofit/>
          </a:bodyPr>
          <a:lstStyle>
            <a:lvl1pPr marL="1588" indent="0" algn="ctr">
              <a:buNone/>
              <a:defRPr sz="1100"/>
            </a:lvl1pPr>
          </a:lstStyle>
          <a:p>
            <a:r>
              <a:rPr lang="en-US" dirty="0"/>
              <a:t>Add photo here. Then right click and crop to reposition in the circle frame.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4B3AD91-F515-1EA5-1869-71FE4726D1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85932" y="4227132"/>
            <a:ext cx="1449066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D233870-3DDC-5D5E-FB8F-D6194E24B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933" y="4398360"/>
            <a:ext cx="1449066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E6B9007C-D4C4-7710-EFE8-DEFFEAC128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5935" y="4791572"/>
            <a:ext cx="1449063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or Role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8F712BBC-9579-4520-DD10-9F3F5C3ACC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0401" y="5136749"/>
            <a:ext cx="1449063" cy="417947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 of duties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7A97457-9D74-4F3C-16A4-CC1738B6E6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5933" y="5136748"/>
            <a:ext cx="1449063" cy="417947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 of duties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5ABFEC-B3FA-2DEE-BA4C-E2123B0DC0E8}"/>
              </a:ext>
            </a:extLst>
          </p:cNvPr>
          <p:cNvSpPr/>
          <p:nvPr userDrawn="1"/>
        </p:nvSpPr>
        <p:spPr>
          <a:xfrm>
            <a:off x="7868642" y="3500317"/>
            <a:ext cx="2052559" cy="220320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8213403F-2192-CC05-AA3B-984998DB64D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868642" y="2181426"/>
            <a:ext cx="2052559" cy="2052559"/>
          </a:xfrm>
          <a:custGeom>
            <a:avLst/>
            <a:gdLst>
              <a:gd name="connsiteX0" fmla="*/ 706877 w 1413754"/>
              <a:gd name="connsiteY0" fmla="*/ 0 h 1413754"/>
              <a:gd name="connsiteX1" fmla="*/ 1413754 w 1413754"/>
              <a:gd name="connsiteY1" fmla="*/ 706877 h 1413754"/>
              <a:gd name="connsiteX2" fmla="*/ 706877 w 1413754"/>
              <a:gd name="connsiteY2" fmla="*/ 1413754 h 1413754"/>
              <a:gd name="connsiteX3" fmla="*/ 0 w 1413754"/>
              <a:gd name="connsiteY3" fmla="*/ 706877 h 1413754"/>
              <a:gd name="connsiteX4" fmla="*/ 706877 w 1413754"/>
              <a:gd name="connsiteY4" fmla="*/ 0 h 141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754" h="1413754">
                <a:moveTo>
                  <a:pt x="706877" y="0"/>
                </a:moveTo>
                <a:cubicBezTo>
                  <a:pt x="1097274" y="0"/>
                  <a:pt x="1413754" y="316480"/>
                  <a:pt x="1413754" y="706877"/>
                </a:cubicBezTo>
                <a:cubicBezTo>
                  <a:pt x="1413754" y="1097274"/>
                  <a:pt x="1097274" y="1413754"/>
                  <a:pt x="706877" y="1413754"/>
                </a:cubicBezTo>
                <a:cubicBezTo>
                  <a:pt x="316480" y="1413754"/>
                  <a:pt x="0" y="1097274"/>
                  <a:pt x="0" y="706877"/>
                </a:cubicBezTo>
                <a:cubicBezTo>
                  <a:pt x="0" y="316480"/>
                  <a:pt x="316480" y="0"/>
                  <a:pt x="706877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anchor="t">
            <a:noAutofit/>
          </a:bodyPr>
          <a:lstStyle>
            <a:lvl1pPr marL="1588" indent="0" algn="ctr">
              <a:buNone/>
              <a:defRPr sz="1100"/>
            </a:lvl1pPr>
          </a:lstStyle>
          <a:p>
            <a:r>
              <a:rPr lang="en-US" dirty="0"/>
              <a:t>Add photo here. Then right click and crop to reposition in the circle frame.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03CC268E-5F21-430C-DD05-385231DD29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69511" y="4227132"/>
            <a:ext cx="1449066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5773122B-9B86-180A-71CA-7E4EFC6B1B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69512" y="4398360"/>
            <a:ext cx="1449066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CBFE7314-F038-967E-B383-078CB6B20F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69514" y="4791571"/>
            <a:ext cx="1449063" cy="255163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or Role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737857E3-C1EE-3FA3-BC9F-AD5F277BB8C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69512" y="5133520"/>
            <a:ext cx="1449063" cy="417947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 of duties</a:t>
            </a:r>
          </a:p>
        </p:txBody>
      </p:sp>
    </p:spTree>
    <p:extLst>
      <p:ext uri="{BB962C8B-B14F-4D97-AF65-F5344CB8AC3E}">
        <p14:creationId xmlns:p14="http://schemas.microsoft.com/office/powerpoint/2010/main" val="371061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r Team of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FBB12A9A-4A64-EABF-423E-AD06455356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237396" cy="69196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C13F0401-D5F8-B3C3-B6D3-2C7C2030E6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19" y="12196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6DFFDA-BE3F-3806-5AC9-F2D1032AD7C3}"/>
              </a:ext>
            </a:extLst>
          </p:cNvPr>
          <p:cNvSpPr/>
          <p:nvPr userDrawn="1"/>
        </p:nvSpPr>
        <p:spPr>
          <a:xfrm>
            <a:off x="3852504" y="3500317"/>
            <a:ext cx="2052559" cy="22032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74005A1-310C-65D5-4E16-20442164A4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52504" y="2181426"/>
            <a:ext cx="2052559" cy="2052559"/>
          </a:xfrm>
          <a:custGeom>
            <a:avLst/>
            <a:gdLst>
              <a:gd name="connsiteX0" fmla="*/ 706877 w 1413754"/>
              <a:gd name="connsiteY0" fmla="*/ 0 h 1413754"/>
              <a:gd name="connsiteX1" fmla="*/ 1413754 w 1413754"/>
              <a:gd name="connsiteY1" fmla="*/ 706877 h 1413754"/>
              <a:gd name="connsiteX2" fmla="*/ 706877 w 1413754"/>
              <a:gd name="connsiteY2" fmla="*/ 1413754 h 1413754"/>
              <a:gd name="connsiteX3" fmla="*/ 0 w 1413754"/>
              <a:gd name="connsiteY3" fmla="*/ 706877 h 1413754"/>
              <a:gd name="connsiteX4" fmla="*/ 706877 w 1413754"/>
              <a:gd name="connsiteY4" fmla="*/ 0 h 141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754" h="1413754">
                <a:moveTo>
                  <a:pt x="706877" y="0"/>
                </a:moveTo>
                <a:cubicBezTo>
                  <a:pt x="1097274" y="0"/>
                  <a:pt x="1413754" y="316480"/>
                  <a:pt x="1413754" y="706877"/>
                </a:cubicBezTo>
                <a:cubicBezTo>
                  <a:pt x="1413754" y="1097274"/>
                  <a:pt x="1097274" y="1413754"/>
                  <a:pt x="706877" y="1413754"/>
                </a:cubicBezTo>
                <a:cubicBezTo>
                  <a:pt x="316480" y="1413754"/>
                  <a:pt x="0" y="1097274"/>
                  <a:pt x="0" y="706877"/>
                </a:cubicBezTo>
                <a:cubicBezTo>
                  <a:pt x="0" y="316480"/>
                  <a:pt x="316480" y="0"/>
                  <a:pt x="706877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anchor="t">
            <a:noAutofit/>
          </a:bodyPr>
          <a:lstStyle>
            <a:lvl1pPr marL="1588" indent="0" algn="ctr">
              <a:buNone/>
              <a:defRPr sz="1100"/>
            </a:lvl1pPr>
          </a:lstStyle>
          <a:p>
            <a:r>
              <a:rPr lang="en-US" dirty="0"/>
              <a:t>Add photo here. Then right click and crop to reposition in the circle frame.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316A0-EC83-3E05-BEF2-09588DCBE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5117" y="1012524"/>
            <a:ext cx="4108283" cy="6346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pc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OUR TEAM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3FD45A-C84E-0DA1-7E95-5CB23DCA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2B6C7-A5E1-8CFE-9B62-2CD88605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4FAB2-2B5C-1601-D466-F62AE968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D4CBC4-C092-34B6-231B-A32DBC57EA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373" y="4227132"/>
            <a:ext cx="1449066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FF59DF1-5619-48D4-3578-826CB741D1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3374" y="4398360"/>
            <a:ext cx="1449066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46BD737-B44B-B5B1-540A-D4BEB06384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3376" y="4791572"/>
            <a:ext cx="1449063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or Role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7B5D63-9E63-99BF-58B8-CD7E9C7BD81B}"/>
              </a:ext>
            </a:extLst>
          </p:cNvPr>
          <p:cNvSpPr/>
          <p:nvPr userDrawn="1"/>
        </p:nvSpPr>
        <p:spPr>
          <a:xfrm>
            <a:off x="6259438" y="3500317"/>
            <a:ext cx="2052559" cy="220320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FF0342F-C6E6-9242-58E1-EEAC1A4267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59438" y="2181426"/>
            <a:ext cx="2052559" cy="2052559"/>
          </a:xfrm>
          <a:custGeom>
            <a:avLst/>
            <a:gdLst>
              <a:gd name="connsiteX0" fmla="*/ 706877 w 1413754"/>
              <a:gd name="connsiteY0" fmla="*/ 0 h 1413754"/>
              <a:gd name="connsiteX1" fmla="*/ 1413754 w 1413754"/>
              <a:gd name="connsiteY1" fmla="*/ 706877 h 1413754"/>
              <a:gd name="connsiteX2" fmla="*/ 706877 w 1413754"/>
              <a:gd name="connsiteY2" fmla="*/ 1413754 h 1413754"/>
              <a:gd name="connsiteX3" fmla="*/ 0 w 1413754"/>
              <a:gd name="connsiteY3" fmla="*/ 706877 h 1413754"/>
              <a:gd name="connsiteX4" fmla="*/ 706877 w 1413754"/>
              <a:gd name="connsiteY4" fmla="*/ 0 h 141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754" h="1413754">
                <a:moveTo>
                  <a:pt x="706877" y="0"/>
                </a:moveTo>
                <a:cubicBezTo>
                  <a:pt x="1097274" y="0"/>
                  <a:pt x="1413754" y="316480"/>
                  <a:pt x="1413754" y="706877"/>
                </a:cubicBezTo>
                <a:cubicBezTo>
                  <a:pt x="1413754" y="1097274"/>
                  <a:pt x="1097274" y="1413754"/>
                  <a:pt x="706877" y="1413754"/>
                </a:cubicBezTo>
                <a:cubicBezTo>
                  <a:pt x="316480" y="1413754"/>
                  <a:pt x="0" y="1097274"/>
                  <a:pt x="0" y="706877"/>
                </a:cubicBezTo>
                <a:cubicBezTo>
                  <a:pt x="0" y="316480"/>
                  <a:pt x="316480" y="0"/>
                  <a:pt x="706877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anchor="t">
            <a:noAutofit/>
          </a:bodyPr>
          <a:lstStyle>
            <a:lvl1pPr marL="1588" indent="0" algn="ctr">
              <a:buNone/>
              <a:defRPr sz="1100"/>
            </a:lvl1pPr>
          </a:lstStyle>
          <a:p>
            <a:r>
              <a:rPr lang="en-US" dirty="0"/>
              <a:t>Add photo here. Then right click and crop to reposition in the circle frame.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4B3AD91-F515-1EA5-1869-71FE4726D1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60307" y="4227132"/>
            <a:ext cx="1449066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D233870-3DDC-5D5E-FB8F-D6194E24B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60308" y="4398360"/>
            <a:ext cx="1449066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E6B9007C-D4C4-7710-EFE8-DEFFEAC128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60310" y="4791572"/>
            <a:ext cx="1449063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or Role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3248B2-424F-D106-D914-F4CA8FB44454}"/>
              </a:ext>
            </a:extLst>
          </p:cNvPr>
          <p:cNvSpPr/>
          <p:nvPr userDrawn="1"/>
        </p:nvSpPr>
        <p:spPr>
          <a:xfrm>
            <a:off x="1436605" y="3500317"/>
            <a:ext cx="2052559" cy="2203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555A89A-4713-EB3B-0C54-135D8851458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436605" y="2181426"/>
            <a:ext cx="2052559" cy="2052559"/>
          </a:xfrm>
          <a:custGeom>
            <a:avLst/>
            <a:gdLst>
              <a:gd name="connsiteX0" fmla="*/ 706877 w 1413754"/>
              <a:gd name="connsiteY0" fmla="*/ 0 h 1413754"/>
              <a:gd name="connsiteX1" fmla="*/ 1413754 w 1413754"/>
              <a:gd name="connsiteY1" fmla="*/ 706877 h 1413754"/>
              <a:gd name="connsiteX2" fmla="*/ 706877 w 1413754"/>
              <a:gd name="connsiteY2" fmla="*/ 1413754 h 1413754"/>
              <a:gd name="connsiteX3" fmla="*/ 0 w 1413754"/>
              <a:gd name="connsiteY3" fmla="*/ 706877 h 1413754"/>
              <a:gd name="connsiteX4" fmla="*/ 706877 w 1413754"/>
              <a:gd name="connsiteY4" fmla="*/ 0 h 141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754" h="1413754">
                <a:moveTo>
                  <a:pt x="706877" y="0"/>
                </a:moveTo>
                <a:cubicBezTo>
                  <a:pt x="1097274" y="0"/>
                  <a:pt x="1413754" y="316480"/>
                  <a:pt x="1413754" y="706877"/>
                </a:cubicBezTo>
                <a:cubicBezTo>
                  <a:pt x="1413754" y="1097274"/>
                  <a:pt x="1097274" y="1413754"/>
                  <a:pt x="706877" y="1413754"/>
                </a:cubicBezTo>
                <a:cubicBezTo>
                  <a:pt x="316480" y="1413754"/>
                  <a:pt x="0" y="1097274"/>
                  <a:pt x="0" y="706877"/>
                </a:cubicBezTo>
                <a:cubicBezTo>
                  <a:pt x="0" y="316480"/>
                  <a:pt x="316480" y="0"/>
                  <a:pt x="706877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anchor="t">
            <a:noAutofit/>
          </a:bodyPr>
          <a:lstStyle>
            <a:lvl1pPr marL="1588" indent="0" algn="ctr">
              <a:buNone/>
              <a:defRPr sz="1100"/>
            </a:lvl1pPr>
          </a:lstStyle>
          <a:p>
            <a:r>
              <a:rPr lang="en-US" dirty="0"/>
              <a:t>Add photo here. Then right click and crop to reposition in the circle frame.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4BB2E88E-394F-1EC1-428B-B9EA4C26F6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37474" y="4227132"/>
            <a:ext cx="1449066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BFB96A9F-045A-47BB-DD1B-EE1BA02DB1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37475" y="4398360"/>
            <a:ext cx="1449066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D7EA32E-0EEF-279F-493C-5CC4881B64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7477" y="4791571"/>
            <a:ext cx="1449063" cy="255163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or Role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8F712BBC-9579-4520-DD10-9F3F5C3ACC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3376" y="5136749"/>
            <a:ext cx="1449063" cy="417947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 of duties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7A97457-9D74-4F3C-16A4-CC1738B6E6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60308" y="5136748"/>
            <a:ext cx="1449063" cy="417947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 of duties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E4FBD5EB-753E-DFAF-C199-9CCA25EAEA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37475" y="5133520"/>
            <a:ext cx="1449063" cy="417947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 of duties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5ABFEC-B3FA-2DEE-BA4C-E2123B0DC0E8}"/>
              </a:ext>
            </a:extLst>
          </p:cNvPr>
          <p:cNvSpPr/>
          <p:nvPr userDrawn="1"/>
        </p:nvSpPr>
        <p:spPr>
          <a:xfrm>
            <a:off x="8684417" y="3500317"/>
            <a:ext cx="2052559" cy="220320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8213403F-2192-CC05-AA3B-984998DB64D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684417" y="2181426"/>
            <a:ext cx="2052559" cy="2052559"/>
          </a:xfrm>
          <a:custGeom>
            <a:avLst/>
            <a:gdLst>
              <a:gd name="connsiteX0" fmla="*/ 706877 w 1413754"/>
              <a:gd name="connsiteY0" fmla="*/ 0 h 1413754"/>
              <a:gd name="connsiteX1" fmla="*/ 1413754 w 1413754"/>
              <a:gd name="connsiteY1" fmla="*/ 706877 h 1413754"/>
              <a:gd name="connsiteX2" fmla="*/ 706877 w 1413754"/>
              <a:gd name="connsiteY2" fmla="*/ 1413754 h 1413754"/>
              <a:gd name="connsiteX3" fmla="*/ 0 w 1413754"/>
              <a:gd name="connsiteY3" fmla="*/ 706877 h 1413754"/>
              <a:gd name="connsiteX4" fmla="*/ 706877 w 1413754"/>
              <a:gd name="connsiteY4" fmla="*/ 0 h 141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754" h="1413754">
                <a:moveTo>
                  <a:pt x="706877" y="0"/>
                </a:moveTo>
                <a:cubicBezTo>
                  <a:pt x="1097274" y="0"/>
                  <a:pt x="1413754" y="316480"/>
                  <a:pt x="1413754" y="706877"/>
                </a:cubicBezTo>
                <a:cubicBezTo>
                  <a:pt x="1413754" y="1097274"/>
                  <a:pt x="1097274" y="1413754"/>
                  <a:pt x="706877" y="1413754"/>
                </a:cubicBezTo>
                <a:cubicBezTo>
                  <a:pt x="316480" y="1413754"/>
                  <a:pt x="0" y="1097274"/>
                  <a:pt x="0" y="706877"/>
                </a:cubicBezTo>
                <a:cubicBezTo>
                  <a:pt x="0" y="316480"/>
                  <a:pt x="316480" y="0"/>
                  <a:pt x="706877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anchor="t">
            <a:noAutofit/>
          </a:bodyPr>
          <a:lstStyle>
            <a:lvl1pPr marL="1588" indent="0" algn="ctr">
              <a:buNone/>
              <a:defRPr sz="1100"/>
            </a:lvl1pPr>
          </a:lstStyle>
          <a:p>
            <a:r>
              <a:rPr lang="en-US" dirty="0"/>
              <a:t>Add photo here. Then right click and crop to reposition in the circle frame.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03CC268E-5F21-430C-DD05-385231DD29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85286" y="4227132"/>
            <a:ext cx="1449066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5773122B-9B86-180A-71CA-7E4EFC6B1B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85287" y="4398360"/>
            <a:ext cx="1449066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CBFE7314-F038-967E-B383-078CB6B20F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85289" y="4791571"/>
            <a:ext cx="1449063" cy="255163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or Role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737857E3-C1EE-3FA3-BC9F-AD5F277BB8C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85287" y="5133520"/>
            <a:ext cx="1449063" cy="417947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 of duties</a:t>
            </a:r>
          </a:p>
        </p:txBody>
      </p:sp>
    </p:spTree>
    <p:extLst>
      <p:ext uri="{BB962C8B-B14F-4D97-AF65-F5344CB8AC3E}">
        <p14:creationId xmlns:p14="http://schemas.microsoft.com/office/powerpoint/2010/main" val="86251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Team of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FBB12A9A-4A64-EABF-423E-AD06455356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237396" cy="69196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C13F0401-D5F8-B3C3-B6D3-2C7C2030E6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19" y="12196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6DFFDA-BE3F-3806-5AC9-F2D1032AD7C3}"/>
              </a:ext>
            </a:extLst>
          </p:cNvPr>
          <p:cNvSpPr/>
          <p:nvPr userDrawn="1"/>
        </p:nvSpPr>
        <p:spPr>
          <a:xfrm>
            <a:off x="5062743" y="3500317"/>
            <a:ext cx="2052559" cy="22032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74005A1-310C-65D5-4E16-20442164A4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62743" y="2181426"/>
            <a:ext cx="2052559" cy="2052559"/>
          </a:xfrm>
          <a:custGeom>
            <a:avLst/>
            <a:gdLst>
              <a:gd name="connsiteX0" fmla="*/ 706877 w 1413754"/>
              <a:gd name="connsiteY0" fmla="*/ 0 h 1413754"/>
              <a:gd name="connsiteX1" fmla="*/ 1413754 w 1413754"/>
              <a:gd name="connsiteY1" fmla="*/ 706877 h 1413754"/>
              <a:gd name="connsiteX2" fmla="*/ 706877 w 1413754"/>
              <a:gd name="connsiteY2" fmla="*/ 1413754 h 1413754"/>
              <a:gd name="connsiteX3" fmla="*/ 0 w 1413754"/>
              <a:gd name="connsiteY3" fmla="*/ 706877 h 1413754"/>
              <a:gd name="connsiteX4" fmla="*/ 706877 w 1413754"/>
              <a:gd name="connsiteY4" fmla="*/ 0 h 141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754" h="1413754">
                <a:moveTo>
                  <a:pt x="706877" y="0"/>
                </a:moveTo>
                <a:cubicBezTo>
                  <a:pt x="1097274" y="0"/>
                  <a:pt x="1413754" y="316480"/>
                  <a:pt x="1413754" y="706877"/>
                </a:cubicBezTo>
                <a:cubicBezTo>
                  <a:pt x="1413754" y="1097274"/>
                  <a:pt x="1097274" y="1413754"/>
                  <a:pt x="706877" y="1413754"/>
                </a:cubicBezTo>
                <a:cubicBezTo>
                  <a:pt x="316480" y="1413754"/>
                  <a:pt x="0" y="1097274"/>
                  <a:pt x="0" y="706877"/>
                </a:cubicBezTo>
                <a:cubicBezTo>
                  <a:pt x="0" y="316480"/>
                  <a:pt x="316480" y="0"/>
                  <a:pt x="706877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anchor="t">
            <a:noAutofit/>
          </a:bodyPr>
          <a:lstStyle>
            <a:lvl1pPr marL="1588" indent="0" algn="ctr">
              <a:buNone/>
              <a:defRPr sz="1100"/>
            </a:lvl1pPr>
          </a:lstStyle>
          <a:p>
            <a:r>
              <a:rPr lang="en-US" dirty="0"/>
              <a:t>Add photo here. Then right click and crop to reposition in the circle frame.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316A0-EC83-3E05-BEF2-09588DCBE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5117" y="1012524"/>
            <a:ext cx="4108283" cy="6346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pc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OUR TEAM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3FD45A-C84E-0DA1-7E95-5CB23DCA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2B6C7-A5E1-8CFE-9B62-2CD88605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4FAB2-2B5C-1601-D466-F62AE968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D4CBC4-C092-34B6-231B-A32DBC57EA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3613" y="4227132"/>
            <a:ext cx="1449065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FF59DF1-5619-48D4-3578-826CB741D1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3614" y="4398360"/>
            <a:ext cx="1449065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46BD737-B44B-B5B1-540A-D4BEB06384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3615" y="4791572"/>
            <a:ext cx="1449063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or Role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7B5D63-9E63-99BF-58B8-CD7E9C7BD81B}"/>
              </a:ext>
            </a:extLst>
          </p:cNvPr>
          <p:cNvSpPr/>
          <p:nvPr userDrawn="1"/>
        </p:nvSpPr>
        <p:spPr>
          <a:xfrm>
            <a:off x="7290377" y="3500317"/>
            <a:ext cx="2052559" cy="220320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FF0342F-C6E6-9242-58E1-EEAC1A4267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90377" y="2181426"/>
            <a:ext cx="2052559" cy="2052559"/>
          </a:xfrm>
          <a:custGeom>
            <a:avLst/>
            <a:gdLst>
              <a:gd name="connsiteX0" fmla="*/ 706877 w 1413754"/>
              <a:gd name="connsiteY0" fmla="*/ 0 h 1413754"/>
              <a:gd name="connsiteX1" fmla="*/ 1413754 w 1413754"/>
              <a:gd name="connsiteY1" fmla="*/ 706877 h 1413754"/>
              <a:gd name="connsiteX2" fmla="*/ 706877 w 1413754"/>
              <a:gd name="connsiteY2" fmla="*/ 1413754 h 1413754"/>
              <a:gd name="connsiteX3" fmla="*/ 0 w 1413754"/>
              <a:gd name="connsiteY3" fmla="*/ 706877 h 1413754"/>
              <a:gd name="connsiteX4" fmla="*/ 706877 w 1413754"/>
              <a:gd name="connsiteY4" fmla="*/ 0 h 141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754" h="1413754">
                <a:moveTo>
                  <a:pt x="706877" y="0"/>
                </a:moveTo>
                <a:cubicBezTo>
                  <a:pt x="1097274" y="0"/>
                  <a:pt x="1413754" y="316480"/>
                  <a:pt x="1413754" y="706877"/>
                </a:cubicBezTo>
                <a:cubicBezTo>
                  <a:pt x="1413754" y="1097274"/>
                  <a:pt x="1097274" y="1413754"/>
                  <a:pt x="706877" y="1413754"/>
                </a:cubicBezTo>
                <a:cubicBezTo>
                  <a:pt x="316480" y="1413754"/>
                  <a:pt x="0" y="1097274"/>
                  <a:pt x="0" y="706877"/>
                </a:cubicBezTo>
                <a:cubicBezTo>
                  <a:pt x="0" y="316480"/>
                  <a:pt x="316480" y="0"/>
                  <a:pt x="706877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anchor="t">
            <a:noAutofit/>
          </a:bodyPr>
          <a:lstStyle>
            <a:lvl1pPr marL="1588" indent="0" algn="ctr">
              <a:buNone/>
              <a:defRPr sz="1100"/>
            </a:lvl1pPr>
          </a:lstStyle>
          <a:p>
            <a:r>
              <a:rPr lang="en-US" dirty="0"/>
              <a:t>Add photo here. Then right click and crop to reposition in the circle frame.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4B3AD91-F515-1EA5-1869-71FE4726D1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91247" y="4227132"/>
            <a:ext cx="1449065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D233870-3DDC-5D5E-FB8F-D6194E24B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1248" y="4398360"/>
            <a:ext cx="1449065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E6B9007C-D4C4-7710-EFE8-DEFFEAC128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91249" y="4791572"/>
            <a:ext cx="1449063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or Role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3248B2-424F-D106-D914-F4CA8FB44454}"/>
              </a:ext>
            </a:extLst>
          </p:cNvPr>
          <p:cNvSpPr/>
          <p:nvPr userDrawn="1"/>
        </p:nvSpPr>
        <p:spPr>
          <a:xfrm>
            <a:off x="2835109" y="3500317"/>
            <a:ext cx="2052559" cy="2203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555A89A-4713-EB3B-0C54-135D8851458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835109" y="2181426"/>
            <a:ext cx="2052559" cy="2052559"/>
          </a:xfrm>
          <a:custGeom>
            <a:avLst/>
            <a:gdLst>
              <a:gd name="connsiteX0" fmla="*/ 706877 w 1413754"/>
              <a:gd name="connsiteY0" fmla="*/ 0 h 1413754"/>
              <a:gd name="connsiteX1" fmla="*/ 1413754 w 1413754"/>
              <a:gd name="connsiteY1" fmla="*/ 706877 h 1413754"/>
              <a:gd name="connsiteX2" fmla="*/ 706877 w 1413754"/>
              <a:gd name="connsiteY2" fmla="*/ 1413754 h 1413754"/>
              <a:gd name="connsiteX3" fmla="*/ 0 w 1413754"/>
              <a:gd name="connsiteY3" fmla="*/ 706877 h 1413754"/>
              <a:gd name="connsiteX4" fmla="*/ 706877 w 1413754"/>
              <a:gd name="connsiteY4" fmla="*/ 0 h 141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754" h="1413754">
                <a:moveTo>
                  <a:pt x="706877" y="0"/>
                </a:moveTo>
                <a:cubicBezTo>
                  <a:pt x="1097274" y="0"/>
                  <a:pt x="1413754" y="316480"/>
                  <a:pt x="1413754" y="706877"/>
                </a:cubicBezTo>
                <a:cubicBezTo>
                  <a:pt x="1413754" y="1097274"/>
                  <a:pt x="1097274" y="1413754"/>
                  <a:pt x="706877" y="1413754"/>
                </a:cubicBezTo>
                <a:cubicBezTo>
                  <a:pt x="316480" y="1413754"/>
                  <a:pt x="0" y="1097274"/>
                  <a:pt x="0" y="706877"/>
                </a:cubicBezTo>
                <a:cubicBezTo>
                  <a:pt x="0" y="316480"/>
                  <a:pt x="316480" y="0"/>
                  <a:pt x="706877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anchor="t">
            <a:noAutofit/>
          </a:bodyPr>
          <a:lstStyle>
            <a:lvl1pPr marL="1588" indent="0" algn="ctr">
              <a:buNone/>
              <a:defRPr sz="1100"/>
            </a:lvl1pPr>
          </a:lstStyle>
          <a:p>
            <a:r>
              <a:rPr lang="en-US" dirty="0"/>
              <a:t>Add photo here. Then right click and crop to reposition in the circle frame.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4BB2E88E-394F-1EC1-428B-B9EA4C26F6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979" y="4227132"/>
            <a:ext cx="1449065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BFB96A9F-045A-47BB-DD1B-EE1BA02DB1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5980" y="4398360"/>
            <a:ext cx="1449065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D7EA32E-0EEF-279F-493C-5CC4881B64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5981" y="4791571"/>
            <a:ext cx="1449063" cy="255163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or Role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8F712BBC-9579-4520-DD10-9F3F5C3ACC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63615" y="5136749"/>
            <a:ext cx="1449063" cy="417947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 of duties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7A97457-9D74-4F3C-16A4-CC1738B6E6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91247" y="5136748"/>
            <a:ext cx="1449063" cy="417947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 of duties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E4FBD5EB-753E-DFAF-C199-9CCA25EAEA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35979" y="5133520"/>
            <a:ext cx="1449063" cy="417947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 of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82B4F7-1CFC-FD39-19BD-BFF35637DEF2}"/>
              </a:ext>
            </a:extLst>
          </p:cNvPr>
          <p:cNvSpPr/>
          <p:nvPr userDrawn="1"/>
        </p:nvSpPr>
        <p:spPr>
          <a:xfrm>
            <a:off x="589430" y="3500317"/>
            <a:ext cx="2052559" cy="2203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F3A03BBC-2381-5366-2A40-37721782445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89430" y="2181426"/>
            <a:ext cx="2052559" cy="2052559"/>
          </a:xfrm>
          <a:custGeom>
            <a:avLst/>
            <a:gdLst>
              <a:gd name="connsiteX0" fmla="*/ 706877 w 1413754"/>
              <a:gd name="connsiteY0" fmla="*/ 0 h 1413754"/>
              <a:gd name="connsiteX1" fmla="*/ 1413754 w 1413754"/>
              <a:gd name="connsiteY1" fmla="*/ 706877 h 1413754"/>
              <a:gd name="connsiteX2" fmla="*/ 706877 w 1413754"/>
              <a:gd name="connsiteY2" fmla="*/ 1413754 h 1413754"/>
              <a:gd name="connsiteX3" fmla="*/ 0 w 1413754"/>
              <a:gd name="connsiteY3" fmla="*/ 706877 h 1413754"/>
              <a:gd name="connsiteX4" fmla="*/ 706877 w 1413754"/>
              <a:gd name="connsiteY4" fmla="*/ 0 h 141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754" h="1413754">
                <a:moveTo>
                  <a:pt x="706877" y="0"/>
                </a:moveTo>
                <a:cubicBezTo>
                  <a:pt x="1097274" y="0"/>
                  <a:pt x="1413754" y="316480"/>
                  <a:pt x="1413754" y="706877"/>
                </a:cubicBezTo>
                <a:cubicBezTo>
                  <a:pt x="1413754" y="1097274"/>
                  <a:pt x="1097274" y="1413754"/>
                  <a:pt x="706877" y="1413754"/>
                </a:cubicBezTo>
                <a:cubicBezTo>
                  <a:pt x="316480" y="1413754"/>
                  <a:pt x="0" y="1097274"/>
                  <a:pt x="0" y="706877"/>
                </a:cubicBezTo>
                <a:cubicBezTo>
                  <a:pt x="0" y="316480"/>
                  <a:pt x="316480" y="0"/>
                  <a:pt x="706877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anchor="t">
            <a:noAutofit/>
          </a:bodyPr>
          <a:lstStyle>
            <a:lvl1pPr marL="1588" indent="0" algn="ctr">
              <a:buNone/>
              <a:defRPr sz="1100"/>
            </a:lvl1pPr>
          </a:lstStyle>
          <a:p>
            <a:r>
              <a:rPr lang="en-US" dirty="0"/>
              <a:t>Add photo here. Then right click and crop to reposition in the circle frame.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90FFCE2-7EA0-9254-B8F1-B89A57B0597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0300" y="4227132"/>
            <a:ext cx="1449065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B01F966-F96F-CB3B-4CED-9AE0D2EE6DE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0301" y="4398360"/>
            <a:ext cx="1449065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C7A681A-73EE-1F70-A6DB-C00AE1694F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0302" y="4791571"/>
            <a:ext cx="1449063" cy="255163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or Role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71D1E04-01ED-B497-2E3F-0970BE3238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0300" y="5133520"/>
            <a:ext cx="1449063" cy="417947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 of duties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5ABFEC-B3FA-2DEE-BA4C-E2123B0DC0E8}"/>
              </a:ext>
            </a:extLst>
          </p:cNvPr>
          <p:cNvSpPr/>
          <p:nvPr userDrawn="1"/>
        </p:nvSpPr>
        <p:spPr>
          <a:xfrm>
            <a:off x="9536056" y="3500317"/>
            <a:ext cx="2052559" cy="220320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8213403F-2192-CC05-AA3B-984998DB64D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536056" y="2181426"/>
            <a:ext cx="2052559" cy="2052559"/>
          </a:xfrm>
          <a:custGeom>
            <a:avLst/>
            <a:gdLst>
              <a:gd name="connsiteX0" fmla="*/ 706877 w 1413754"/>
              <a:gd name="connsiteY0" fmla="*/ 0 h 1413754"/>
              <a:gd name="connsiteX1" fmla="*/ 1413754 w 1413754"/>
              <a:gd name="connsiteY1" fmla="*/ 706877 h 1413754"/>
              <a:gd name="connsiteX2" fmla="*/ 706877 w 1413754"/>
              <a:gd name="connsiteY2" fmla="*/ 1413754 h 1413754"/>
              <a:gd name="connsiteX3" fmla="*/ 0 w 1413754"/>
              <a:gd name="connsiteY3" fmla="*/ 706877 h 1413754"/>
              <a:gd name="connsiteX4" fmla="*/ 706877 w 1413754"/>
              <a:gd name="connsiteY4" fmla="*/ 0 h 141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754" h="1413754">
                <a:moveTo>
                  <a:pt x="706877" y="0"/>
                </a:moveTo>
                <a:cubicBezTo>
                  <a:pt x="1097274" y="0"/>
                  <a:pt x="1413754" y="316480"/>
                  <a:pt x="1413754" y="706877"/>
                </a:cubicBezTo>
                <a:cubicBezTo>
                  <a:pt x="1413754" y="1097274"/>
                  <a:pt x="1097274" y="1413754"/>
                  <a:pt x="706877" y="1413754"/>
                </a:cubicBezTo>
                <a:cubicBezTo>
                  <a:pt x="316480" y="1413754"/>
                  <a:pt x="0" y="1097274"/>
                  <a:pt x="0" y="706877"/>
                </a:cubicBezTo>
                <a:cubicBezTo>
                  <a:pt x="0" y="316480"/>
                  <a:pt x="316480" y="0"/>
                  <a:pt x="706877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anchor="t">
            <a:noAutofit/>
          </a:bodyPr>
          <a:lstStyle>
            <a:lvl1pPr marL="1588" indent="0" algn="ctr">
              <a:buNone/>
              <a:defRPr sz="1100"/>
            </a:lvl1pPr>
          </a:lstStyle>
          <a:p>
            <a:r>
              <a:rPr lang="en-US" dirty="0"/>
              <a:t>Add photo here. Then right click and crop to reposition in the circle frame.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03CC268E-5F21-430C-DD05-385231DD29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926" y="4227132"/>
            <a:ext cx="1449065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5773122B-9B86-180A-71CA-7E4EFC6B1B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36927" y="4398360"/>
            <a:ext cx="1449065" cy="255162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CBFE7314-F038-967E-B383-078CB6B20F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36928" y="4791571"/>
            <a:ext cx="1449063" cy="255163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or Role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737857E3-C1EE-3FA3-BC9F-AD5F277BB8C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36926" y="5133520"/>
            <a:ext cx="1449063" cy="417947"/>
          </a:xfrm>
        </p:spPr>
        <p:txBody>
          <a:bodyPr>
            <a:noAutofit/>
          </a:bodyPr>
          <a:lstStyle>
            <a:lvl1pPr marL="1588" indent="0" algn="ctr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 of duties</a:t>
            </a:r>
          </a:p>
        </p:txBody>
      </p:sp>
    </p:spTree>
    <p:extLst>
      <p:ext uri="{BB962C8B-B14F-4D97-AF65-F5344CB8AC3E}">
        <p14:creationId xmlns:p14="http://schemas.microsoft.com/office/powerpoint/2010/main" val="409358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rallelogram 22">
            <a:extLst>
              <a:ext uri="{FF2B5EF4-FFF2-40B4-BE49-F238E27FC236}">
                <a16:creationId xmlns:a16="http://schemas.microsoft.com/office/drawing/2014/main" id="{737B5F1C-22AE-6291-19E9-7A598469FAC6}"/>
              </a:ext>
            </a:extLst>
          </p:cNvPr>
          <p:cNvSpPr/>
          <p:nvPr userDrawn="1"/>
        </p:nvSpPr>
        <p:spPr>
          <a:xfrm>
            <a:off x="5527039" y="-479300"/>
            <a:ext cx="8650600" cy="7483354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E490D35-F811-BBB8-DB4A-37BE27DFFFF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890333" y="1397357"/>
            <a:ext cx="7832626" cy="5613905"/>
          </a:xfrm>
          <a:custGeom>
            <a:avLst/>
            <a:gdLst>
              <a:gd name="connsiteX0" fmla="*/ 1403476 w 7832626"/>
              <a:gd name="connsiteY0" fmla="*/ 0 h 5613905"/>
              <a:gd name="connsiteX1" fmla="*/ 7832626 w 7832626"/>
              <a:gd name="connsiteY1" fmla="*/ 0 h 5613905"/>
              <a:gd name="connsiteX2" fmla="*/ 6429150 w 7832626"/>
              <a:gd name="connsiteY2" fmla="*/ 5613905 h 5613905"/>
              <a:gd name="connsiteX3" fmla="*/ 0 w 7832626"/>
              <a:gd name="connsiteY3" fmla="*/ 5613905 h 561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2626" h="5613905">
                <a:moveTo>
                  <a:pt x="1403476" y="0"/>
                </a:moveTo>
                <a:lnTo>
                  <a:pt x="7832626" y="0"/>
                </a:lnTo>
                <a:lnTo>
                  <a:pt x="6429150" y="5613905"/>
                </a:lnTo>
                <a:lnTo>
                  <a:pt x="0" y="561390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588" indent="0" algn="ctr">
              <a:buNone/>
              <a:defRPr/>
            </a:lvl1pPr>
          </a:lstStyle>
          <a:p>
            <a:pPr lvl="0"/>
            <a:r>
              <a:rPr lang="en-US" dirty="0"/>
              <a:t>Click icon to insert stock image.</a:t>
            </a:r>
          </a:p>
          <a:p>
            <a:pPr lvl="0"/>
            <a:r>
              <a:rPr lang="en-US" dirty="0"/>
              <a:t>May have to right-click</a:t>
            </a:r>
          </a:p>
          <a:p>
            <a:pPr lvl="0"/>
            <a:r>
              <a:rPr lang="en-US" dirty="0"/>
              <a:t>and adjust crop for the right angle.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5A49D7-ABCB-49C6-7EEA-B0A8B6C3ACA1}"/>
              </a:ext>
            </a:extLst>
          </p:cNvPr>
          <p:cNvSpPr/>
          <p:nvPr userDrawn="1"/>
        </p:nvSpPr>
        <p:spPr>
          <a:xfrm>
            <a:off x="983447" y="1638300"/>
            <a:ext cx="4610100" cy="7732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BigGreyLogo" descr="A white and black logo&#10;&#10;Description automatically generated">
            <a:extLst>
              <a:ext uri="{FF2B5EF4-FFF2-40B4-BE49-F238E27FC236}">
                <a16:creationId xmlns:a16="http://schemas.microsoft.com/office/drawing/2014/main" id="{74D25728-EEAC-180A-DE9D-92B9B855A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512" y="3110084"/>
            <a:ext cx="4466896" cy="6858000"/>
          </a:xfrm>
          <a:prstGeom prst="rect">
            <a:avLst/>
          </a:prstGeom>
          <a:ln>
            <a:noFill/>
          </a:ln>
          <a:effectLst>
            <a:glow rad="381000">
              <a:schemeClr val="tx1">
                <a:alpha val="5000"/>
              </a:schemeClr>
            </a:glow>
          </a:effectLst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E0E26AFC-9A93-1E2E-2EC8-C9F40BA101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0730" y="1786083"/>
            <a:ext cx="4252402" cy="573934"/>
          </a:xfrm>
        </p:spPr>
        <p:txBody>
          <a:bodyPr>
            <a:normAutofit/>
          </a:bodyPr>
          <a:lstStyle>
            <a:lvl1pPr algn="ctr">
              <a:defRPr sz="36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CFA9698C-2E8A-554F-40E1-0C60AF258EC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14650" y="2764803"/>
            <a:ext cx="4381350" cy="690563"/>
          </a:xfrm>
        </p:spPr>
        <p:txBody>
          <a:bodyPr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r>
              <a:rPr lang="en-US" dirty="0"/>
              <a:t>Type anything about this topic or add a piece of content.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F2464B6-E1E4-74FF-1785-87ECFAA02A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54A817C-BF5C-58B9-42FC-63D071D1536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7B21529-51AB-1D69-98A9-EF4E9407A7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9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427FE7-5CF1-870D-00E9-FF420A94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876" y="1245988"/>
            <a:ext cx="7909264" cy="1113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ENTER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611A3-A08B-9481-84B3-32EDB0C8E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1876" y="2547891"/>
            <a:ext cx="8441924" cy="3629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A9DF5-BDF3-7ED1-F201-A5A6454E4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DB7E48-FD3F-4BC0-A664-BC432AFC9C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EC8F6-97F1-47C8-4684-E397CDFF1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89020-6C1B-D733-B276-8BA5AA5A1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434CDB-990D-4D03-A46D-BF45605C4DA0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978666B-4AA4-C9F4-30F1-8FB9045F379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6" y="269690"/>
            <a:ext cx="2097911" cy="8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5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0" r:id="rId3"/>
    <p:sldLayoutId id="2147483655" r:id="rId4"/>
    <p:sldLayoutId id="2147483671" r:id="rId5"/>
    <p:sldLayoutId id="2147483683" r:id="rId6"/>
    <p:sldLayoutId id="2147483682" r:id="rId7"/>
    <p:sldLayoutId id="2147483681" r:id="rId8"/>
    <p:sldLayoutId id="2147483650" r:id="rId9"/>
    <p:sldLayoutId id="2147483679" r:id="rId10"/>
    <p:sldLayoutId id="2147483666" r:id="rId11"/>
    <p:sldLayoutId id="2147483652" r:id="rId12"/>
    <p:sldLayoutId id="2147483674" r:id="rId13"/>
    <p:sldLayoutId id="2147483675" r:id="rId14"/>
    <p:sldLayoutId id="2147483653" r:id="rId15"/>
    <p:sldLayoutId id="2147483663" r:id="rId16"/>
    <p:sldLayoutId id="2147483664" r:id="rId17"/>
    <p:sldLayoutId id="2147483667" r:id="rId18"/>
    <p:sldLayoutId id="2147483668" r:id="rId19"/>
    <p:sldLayoutId id="2147483678" r:id="rId20"/>
    <p:sldLayoutId id="2147483676" r:id="rId21"/>
    <p:sldLayoutId id="214748366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6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</p:titleStyle>
    <p:bodyStyle>
      <a:lvl1pPr marL="461963" indent="-4603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376363" indent="-461963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290763" indent="-4619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04A0D-2F67-E38F-299A-8FB43DE444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LITTLE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5AEE9-B50F-BF58-3CB5-45687AA49D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BIG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2296F-FEAA-ACE5-214E-9814ADA947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Presented by [your name]</a:t>
            </a:r>
          </a:p>
        </p:txBody>
      </p:sp>
      <p:pic>
        <p:nvPicPr>
          <p:cNvPr id="16" name="Picture Placeholder 15" descr="Portrait of white duck">
            <a:extLst>
              <a:ext uri="{FF2B5EF4-FFF2-40B4-BE49-F238E27FC236}">
                <a16:creationId xmlns:a16="http://schemas.microsoft.com/office/drawing/2014/main" id="{B255688D-AA24-CF5F-D92F-3A6F1B6D1CB4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/>
      </p:pic>
      <p:pic>
        <p:nvPicPr>
          <p:cNvPr id="18" name="Content Placeholder 17" descr="Four rubber ducks in a row">
            <a:extLst>
              <a:ext uri="{FF2B5EF4-FFF2-40B4-BE49-F238E27FC236}">
                <a16:creationId xmlns:a16="http://schemas.microsoft.com/office/drawing/2014/main" id="{57B55EA1-3863-57CB-A7EE-6C8B74B29B5F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5" r="-12625"/>
          <a:stretch/>
        </p:blipFill>
        <p:spPr>
          <a:xfrm>
            <a:off x="4905439" y="0"/>
            <a:ext cx="10287001" cy="6858000"/>
          </a:xfrm>
        </p:spPr>
      </p:pic>
    </p:spTree>
    <p:extLst>
      <p:ext uri="{BB962C8B-B14F-4D97-AF65-F5344CB8AC3E}">
        <p14:creationId xmlns:p14="http://schemas.microsoft.com/office/powerpoint/2010/main" val="122430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C66BB1-B96B-04B9-E93D-FF80D24BCC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01</a:t>
            </a:r>
          </a:p>
          <a:p>
            <a:r>
              <a:rPr lang="en-US" dirty="0"/>
              <a:t>02</a:t>
            </a:r>
          </a:p>
          <a:p>
            <a:r>
              <a:rPr lang="en-US" dirty="0"/>
              <a:t>03</a:t>
            </a:r>
          </a:p>
          <a:p>
            <a:r>
              <a:rPr lang="en-US" dirty="0"/>
              <a:t>04</a:t>
            </a:r>
          </a:p>
          <a:p>
            <a:r>
              <a:rPr lang="en-US" dirty="0"/>
              <a:t>05</a:t>
            </a:r>
          </a:p>
          <a:p>
            <a:r>
              <a:rPr lang="en-US" dirty="0"/>
              <a:t>06</a:t>
            </a:r>
          </a:p>
          <a:p>
            <a:r>
              <a:rPr lang="en-US" dirty="0"/>
              <a:t>07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3CCB0-6B17-3CC8-B70A-B2CE870256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Type</a:t>
            </a:r>
          </a:p>
          <a:p>
            <a:r>
              <a:rPr lang="en-US" dirty="0"/>
              <a:t>Your</a:t>
            </a:r>
          </a:p>
          <a:p>
            <a:r>
              <a:rPr lang="en-US" dirty="0"/>
              <a:t>Own</a:t>
            </a:r>
          </a:p>
          <a:p>
            <a:r>
              <a:rPr lang="en-US" dirty="0"/>
              <a:t>Sections</a:t>
            </a:r>
          </a:p>
          <a:p>
            <a:r>
              <a:rPr lang="en-US" dirty="0"/>
              <a:t>Of the </a:t>
            </a:r>
          </a:p>
          <a:p>
            <a:r>
              <a:rPr lang="en-US" dirty="0"/>
              <a:t>Presentation</a:t>
            </a:r>
          </a:p>
          <a:p>
            <a:r>
              <a:rPr lang="en-US" dirty="0"/>
              <a:t>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3943CC-2CAD-1EC0-A324-C4FD9B0B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28192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793CC-6CAA-FA76-EDAE-06E496B2A2A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Add a brief description about this topic.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3EC41-4614-8F74-1ABD-8D93CDF436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TOPIC 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D64C9-0E54-D0AD-9104-9D9C808E641C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en-US" dirty="0"/>
              <a:t>Add a brief description about this topic.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BAD17-CDA8-88AD-3EBF-8AADD4AF3F7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TOPIC TWO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54417-370B-7EFA-D5B7-61F6322F5C0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US" dirty="0"/>
              <a:t>Add a brief description about this topic.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C82A5C-860D-8668-BA88-2FAC15B7D5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TOPIC THREE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40A911-7D4C-17B3-9AEC-866E207DC69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en-US" dirty="0"/>
              <a:t>Add a brief description about this topic.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9E6C32-6A58-6445-05C7-D6007A12E4D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TOPIC FOUR</a:t>
            </a:r>
          </a:p>
        </p:txBody>
      </p:sp>
      <p:pic>
        <p:nvPicPr>
          <p:cNvPr id="19" name="Content Placeholder 18" descr="Adhesive Bandage with solid fill">
            <a:extLst>
              <a:ext uri="{FF2B5EF4-FFF2-40B4-BE49-F238E27FC236}">
                <a16:creationId xmlns:a16="http://schemas.microsoft.com/office/drawing/2014/main" id="{E7439924-2527-449F-63F9-7D5411B68776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6340" y="2082986"/>
            <a:ext cx="914400" cy="914400"/>
          </a:xfrm>
        </p:spPr>
      </p:pic>
      <p:pic>
        <p:nvPicPr>
          <p:cNvPr id="17" name="Content Placeholder 16" descr="Aspiration with solid fill">
            <a:extLst>
              <a:ext uri="{FF2B5EF4-FFF2-40B4-BE49-F238E27FC236}">
                <a16:creationId xmlns:a16="http://schemas.microsoft.com/office/drawing/2014/main" id="{73334171-7122-3D34-A429-9064F9742F95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6139" y="2082986"/>
            <a:ext cx="914400" cy="914400"/>
          </a:xfrm>
        </p:spPr>
      </p:pic>
      <p:pic>
        <p:nvPicPr>
          <p:cNvPr id="15" name="Content Placeholder 14" descr="Fire with solid fill">
            <a:extLst>
              <a:ext uri="{FF2B5EF4-FFF2-40B4-BE49-F238E27FC236}">
                <a16:creationId xmlns:a16="http://schemas.microsoft.com/office/drawing/2014/main" id="{49AA970E-9118-93AA-8E16-3C5117F138CA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7632" y="2082986"/>
            <a:ext cx="914400" cy="914400"/>
          </a:xfrm>
        </p:spPr>
      </p:pic>
      <p:pic>
        <p:nvPicPr>
          <p:cNvPr id="28" name="Content Placeholder 27" descr="Clenched Fist with solid fill">
            <a:extLst>
              <a:ext uri="{FF2B5EF4-FFF2-40B4-BE49-F238E27FC236}">
                <a16:creationId xmlns:a16="http://schemas.microsoft.com/office/drawing/2014/main" id="{9755A9C2-C30B-6457-154E-338B871FBC49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96541" y="2082986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150122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0B9297-4562-A82F-742C-E4D968C0D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1864" y="1132158"/>
            <a:ext cx="6151257" cy="4850859"/>
          </a:xfrm>
        </p:spPr>
        <p:txBody>
          <a:bodyPr anchor="ctr"/>
          <a:lstStyle/>
          <a:p>
            <a:r>
              <a:rPr lang="en-US" sz="40000" spc="-300" dirty="0">
                <a:solidFill>
                  <a:schemeClr val="accent4"/>
                </a:solidFill>
              </a:rPr>
              <a:t>40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93BC1-DA1F-32F0-624C-0F8E54125E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48410" y="1245748"/>
            <a:ext cx="1817366" cy="1748179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82A80-3459-84C6-FA67-20395AAEE5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700" y="5741447"/>
            <a:ext cx="9598600" cy="914400"/>
          </a:xfrm>
        </p:spPr>
        <p:txBody>
          <a:bodyPr/>
          <a:lstStyle/>
          <a:p>
            <a:r>
              <a:rPr lang="en-US" dirty="0"/>
              <a:t>40% of [men or women] did this or that.  You can copy or paste and arrange figures as needed to represent the statistic.</a:t>
            </a:r>
          </a:p>
        </p:txBody>
      </p:sp>
      <p:pic>
        <p:nvPicPr>
          <p:cNvPr id="16" name="Content Placeholder 15" descr="Man with solid fill">
            <a:extLst>
              <a:ext uri="{FF2B5EF4-FFF2-40B4-BE49-F238E27FC236}">
                <a16:creationId xmlns:a16="http://schemas.microsoft.com/office/drawing/2014/main" id="{CC2A4C54-77B3-2791-F5E9-47A31A5A4D5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759" y="2206625"/>
            <a:ext cx="1350963" cy="1350963"/>
          </a:xfrm>
        </p:spPr>
      </p:pic>
      <p:pic>
        <p:nvPicPr>
          <p:cNvPr id="18" name="Content Placeholder 17" descr="Man with solid fill">
            <a:extLst>
              <a:ext uri="{FF2B5EF4-FFF2-40B4-BE49-F238E27FC236}">
                <a16:creationId xmlns:a16="http://schemas.microsoft.com/office/drawing/2014/main" id="{DC7F18ED-4900-4E93-01FF-3824C56E43FA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0051" y="2206625"/>
            <a:ext cx="1350963" cy="1350963"/>
          </a:xfrm>
        </p:spPr>
      </p:pic>
      <p:pic>
        <p:nvPicPr>
          <p:cNvPr id="26" name="Content Placeholder 25" descr="Woman with solid fill">
            <a:extLst>
              <a:ext uri="{FF2B5EF4-FFF2-40B4-BE49-F238E27FC236}">
                <a16:creationId xmlns:a16="http://schemas.microsoft.com/office/drawing/2014/main" id="{93A1A721-99FB-5AEB-EFDD-32C16FC71574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980" y="3811587"/>
            <a:ext cx="1350963" cy="1350963"/>
          </a:xfrm>
        </p:spPr>
      </p:pic>
      <p:pic>
        <p:nvPicPr>
          <p:cNvPr id="28" name="Content Placeholder 27" descr="Woman with solid fill">
            <a:extLst>
              <a:ext uri="{FF2B5EF4-FFF2-40B4-BE49-F238E27FC236}">
                <a16:creationId xmlns:a16="http://schemas.microsoft.com/office/drawing/2014/main" id="{CFF467FB-F6A3-5AEC-4782-6C4DB29FAD27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0051" y="3811587"/>
            <a:ext cx="1350963" cy="1350963"/>
          </a:xfrm>
        </p:spPr>
      </p:pic>
      <p:pic>
        <p:nvPicPr>
          <p:cNvPr id="38" name="Content Placeholder 37" descr="Man outline">
            <a:extLst>
              <a:ext uri="{FF2B5EF4-FFF2-40B4-BE49-F238E27FC236}">
                <a16:creationId xmlns:a16="http://schemas.microsoft.com/office/drawing/2014/main" id="{07E9830E-1BE5-3A33-F9F7-5067C98E3039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1865" y="2206625"/>
            <a:ext cx="1350963" cy="1350963"/>
          </a:xfrm>
        </p:spPr>
      </p:pic>
      <p:pic>
        <p:nvPicPr>
          <p:cNvPr id="42" name="Content Placeholder 41" descr="Woman outline">
            <a:extLst>
              <a:ext uri="{FF2B5EF4-FFF2-40B4-BE49-F238E27FC236}">
                <a16:creationId xmlns:a16="http://schemas.microsoft.com/office/drawing/2014/main" id="{E3CEC13E-0478-4088-E388-9F2BC3784CFD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81865" y="3811587"/>
            <a:ext cx="1350963" cy="1350963"/>
          </a:xfrm>
        </p:spPr>
      </p:pic>
      <p:pic>
        <p:nvPicPr>
          <p:cNvPr id="46" name="Content Placeholder 45" descr="Man outline">
            <a:extLst>
              <a:ext uri="{FF2B5EF4-FFF2-40B4-BE49-F238E27FC236}">
                <a16:creationId xmlns:a16="http://schemas.microsoft.com/office/drawing/2014/main" id="{D5C0C46B-31D7-1F59-1CBC-2026BBC7B826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5856" y="2206625"/>
            <a:ext cx="1350963" cy="1350963"/>
          </a:xfrm>
        </p:spPr>
      </p:pic>
      <p:pic>
        <p:nvPicPr>
          <p:cNvPr id="50" name="Content Placeholder 49" descr="Man outline">
            <a:extLst>
              <a:ext uri="{FF2B5EF4-FFF2-40B4-BE49-F238E27FC236}">
                <a16:creationId xmlns:a16="http://schemas.microsoft.com/office/drawing/2014/main" id="{EF82E8B0-D43B-6477-BCE3-884CF77CECB9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15824" y="2206625"/>
            <a:ext cx="1350963" cy="1350963"/>
          </a:xfrm>
        </p:spPr>
      </p:pic>
      <p:pic>
        <p:nvPicPr>
          <p:cNvPr id="54" name="Content Placeholder 53" descr="Woman outline">
            <a:extLst>
              <a:ext uri="{FF2B5EF4-FFF2-40B4-BE49-F238E27FC236}">
                <a16:creationId xmlns:a16="http://schemas.microsoft.com/office/drawing/2014/main" id="{E139529F-DF19-8E1C-9FBF-091054D77401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05856" y="3811587"/>
            <a:ext cx="1350963" cy="1350963"/>
          </a:xfrm>
        </p:spPr>
      </p:pic>
      <p:pic>
        <p:nvPicPr>
          <p:cNvPr id="58" name="Content Placeholder 57" descr="Woman outline">
            <a:extLst>
              <a:ext uri="{FF2B5EF4-FFF2-40B4-BE49-F238E27FC236}">
                <a16:creationId xmlns:a16="http://schemas.microsoft.com/office/drawing/2014/main" id="{B1DAF389-894F-A590-51CF-CE6406237E38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15824" y="3811587"/>
            <a:ext cx="1350963" cy="1350963"/>
          </a:xfrm>
        </p:spPr>
      </p:pic>
    </p:spTree>
    <p:extLst>
      <p:ext uri="{BB962C8B-B14F-4D97-AF65-F5344CB8AC3E}">
        <p14:creationId xmlns:p14="http://schemas.microsoft.com/office/powerpoint/2010/main" val="379586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8D9E-E0A4-1849-4AD5-BF7702F6F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C6215-B970-C4F6-A668-E93368FA07A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Type in a little description of the chart, or a conclusion of the findings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530AA7F-F383-3B6E-799C-BE2038ED900C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4037487460"/>
              </p:ext>
            </p:extLst>
          </p:nvPr>
        </p:nvGraphicFramePr>
        <p:xfrm>
          <a:off x="6089517" y="402419"/>
          <a:ext cx="6031149" cy="6139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486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8311B8-B9A5-3311-6ABD-44155AF1904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08C99-E22A-DC37-F69F-860C504D11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E32FE-6C61-949E-6AD8-84B17B78EC3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61818-58D5-EE32-7BB4-95AB61603D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B6B76-F9B0-11D7-7904-FFB2DA0C0DDC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41826E-A041-8E27-872F-4BE5F8E383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F6AAE8-FED4-C55C-6F75-23EE9B2326DE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8687DD-2971-AAB0-8536-795ED5DCD6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05DC3F-CB12-33DB-15BE-CBE50237B3EE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5A23BD-3AF2-E398-F5C8-675844C399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0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Tops of three palm trees, viewed from below">
            <a:extLst>
              <a:ext uri="{FF2B5EF4-FFF2-40B4-BE49-F238E27FC236}">
                <a16:creationId xmlns:a16="http://schemas.microsoft.com/office/drawing/2014/main" id="{2461249A-3D3F-AD4C-FBA7-874E050FB8CB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75" y="327025"/>
            <a:ext cx="4626653" cy="6242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EC421-9A33-B71F-541D-294AE3C9C8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(123) 456-7890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32346B-D5A5-5AA3-0999-98856D0872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86157" y="4865636"/>
            <a:ext cx="4626652" cy="277812"/>
          </a:xfrm>
        </p:spPr>
        <p:txBody>
          <a:bodyPr/>
          <a:lstStyle/>
          <a:p>
            <a:r>
              <a:rPr lang="en-US" dirty="0"/>
              <a:t>ABC@singletonschreiber.com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FCAA83-9BFF-F9D8-08AE-BBECDAC0A3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86156" y="5339909"/>
            <a:ext cx="3529113" cy="277812"/>
          </a:xfrm>
        </p:spPr>
        <p:txBody>
          <a:bodyPr/>
          <a:lstStyle/>
          <a:p>
            <a:r>
              <a:rPr lang="en-US" dirty="0"/>
              <a:t>www.singletonschreiber.com</a:t>
            </a:r>
          </a:p>
        </p:txBody>
      </p:sp>
      <p:pic>
        <p:nvPicPr>
          <p:cNvPr id="12" name="Picture Placeholder 11" descr="Portrait of white duck">
            <a:extLst>
              <a:ext uri="{FF2B5EF4-FFF2-40B4-BE49-F238E27FC236}">
                <a16:creationId xmlns:a16="http://schemas.microsoft.com/office/drawing/2014/main" id="{8D18D39B-3314-783A-586F-88EE778272B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7" t="8712" r="18436" b="4718"/>
          <a:stretch/>
        </p:blipFill>
        <p:spPr>
          <a:xfrm>
            <a:off x="2073965" y="1557130"/>
            <a:ext cx="1866455" cy="1862420"/>
          </a:xfrm>
        </p:spPr>
      </p:pic>
    </p:spTree>
    <p:extLst>
      <p:ext uri="{BB962C8B-B14F-4D97-AF65-F5344CB8AC3E}">
        <p14:creationId xmlns:p14="http://schemas.microsoft.com/office/powerpoint/2010/main" val="266028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Spalette">
      <a:dk1>
        <a:srgbClr val="000000"/>
      </a:dk1>
      <a:lt1>
        <a:sysClr val="window" lastClr="FFFFFF"/>
      </a:lt1>
      <a:dk2>
        <a:srgbClr val="0C515A"/>
      </a:dk2>
      <a:lt2>
        <a:srgbClr val="137E8D"/>
      </a:lt2>
      <a:accent1>
        <a:srgbClr val="EE9721"/>
      </a:accent1>
      <a:accent2>
        <a:srgbClr val="2F3351"/>
      </a:accent2>
      <a:accent3>
        <a:srgbClr val="4267B0"/>
      </a:accent3>
      <a:accent4>
        <a:srgbClr val="0C515A"/>
      </a:accent4>
      <a:accent5>
        <a:srgbClr val="137E8D"/>
      </a:accent5>
      <a:accent6>
        <a:srgbClr val="F5C27A"/>
      </a:accent6>
      <a:hlink>
        <a:srgbClr val="137E8D"/>
      </a:hlink>
      <a:folHlink>
        <a:srgbClr val="7F7F7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ections xmlns="5de8b578-559e-43df-9d40-69e4501e2e0f" xsi:nil="true"/>
    <lcf76f155ced4ddcb4097134ff3c332f xmlns="5de8b578-559e-43df-9d40-69e4501e2e0f">
      <Terms xmlns="http://schemas.microsoft.com/office/infopath/2007/PartnerControls"/>
    </lcf76f155ced4ddcb4097134ff3c332f>
    <TaxCatchAll xmlns="078d27a6-0881-45cb-b430-53955ce49a6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031E697800C1449AE27B49C7BDD4ED" ma:contentTypeVersion="20" ma:contentTypeDescription="Create a new document." ma:contentTypeScope="" ma:versionID="73859598edc4417e198bff50e4b11e75">
  <xsd:schema xmlns:xsd="http://www.w3.org/2001/XMLSchema" xmlns:xs="http://www.w3.org/2001/XMLSchema" xmlns:p="http://schemas.microsoft.com/office/2006/metadata/properties" xmlns:ns2="5de8b578-559e-43df-9d40-69e4501e2e0f" xmlns:ns3="078d27a6-0881-45cb-b430-53955ce49a6f" targetNamespace="http://schemas.microsoft.com/office/2006/metadata/properties" ma:root="true" ma:fieldsID="f3f0c85e918a36d349d89096eddf0da7" ns2:_="" ns3:_="">
    <xsd:import namespace="5de8b578-559e-43df-9d40-69e4501e2e0f"/>
    <xsd:import namespace="078d27a6-0881-45cb-b430-53955ce49a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Select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8b578-559e-43df-9d40-69e4501e2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613a4e2-3011-4b87-96d5-f3d2f38414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elections" ma:index="26" nillable="true" ma:displayName="Selections" ma:format="RadioButtons" ma:internalName="Selections">
      <xsd:simpleType>
        <xsd:restriction base="dms:Choice">
          <xsd:enumeration value="Be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d27a6-0881-45cb-b430-53955ce49a6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a19800b-6b81-4c99-8ec4-b09dcd89570d}" ma:internalName="TaxCatchAll" ma:showField="CatchAllData" ma:web="078d27a6-0881-45cb-b430-53955ce49a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F06852-6CD3-4E35-99E7-3EA3366AF6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D9189C-88AA-49CC-BF22-B7B50A9B3219}">
  <ds:schemaRefs>
    <ds:schemaRef ds:uri="http://schemas.microsoft.com/office/2006/metadata/properties"/>
    <ds:schemaRef ds:uri="http://schemas.microsoft.com/office/infopath/2007/PartnerControls"/>
    <ds:schemaRef ds:uri="5de8b578-559e-43df-9d40-69e4501e2e0f"/>
    <ds:schemaRef ds:uri="078d27a6-0881-45cb-b430-53955ce49a6f"/>
  </ds:schemaRefs>
</ds:datastoreItem>
</file>

<file path=customXml/itemProps3.xml><?xml version="1.0" encoding="utf-8"?>
<ds:datastoreItem xmlns:ds="http://schemas.openxmlformats.org/officeDocument/2006/customXml" ds:itemID="{C88B4741-0832-41C0-8B4E-ADCBB8EB3A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e8b578-559e-43df-9d40-69e4501e2e0f"/>
    <ds:schemaRef ds:uri="078d27a6-0881-45cb-b430-53955ce49a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6900</TotalTime>
  <Words>132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Arial</vt:lpstr>
      <vt:lpstr>Courier New</vt:lpstr>
      <vt:lpstr>Helvetica</vt:lpstr>
      <vt:lpstr>Helvetica Compressed</vt:lpstr>
      <vt:lpstr>Noto Serif</vt:lpstr>
      <vt:lpstr>Wingdings</vt:lpstr>
      <vt:lpstr>Office Theme</vt:lpstr>
      <vt:lpstr>PowerPoint Presentation</vt:lpstr>
      <vt:lpstr>OVERVIEW</vt:lpstr>
      <vt:lpstr>PowerPoint Presentation</vt:lpstr>
      <vt:lpstr>PowerPoint Presentation</vt:lpstr>
      <vt:lpstr>TITLE OF CHART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Charlee Soumountha</dc:creator>
  <cp:lastModifiedBy>Charlee Soumountha</cp:lastModifiedBy>
  <cp:revision>18</cp:revision>
  <dcterms:created xsi:type="dcterms:W3CDTF">2024-07-08T18:11:56Z</dcterms:created>
  <dcterms:modified xsi:type="dcterms:W3CDTF">2024-12-06T18:03:15Z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0x01010085031E697800C1449AE27B49C7BDD4ED</vt:lpwstr>
  </property>
</Properties>
</file>